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65" r:id="rId3"/>
    <p:sldId id="288" r:id="rId4"/>
    <p:sldId id="314" r:id="rId5"/>
    <p:sldId id="315" r:id="rId6"/>
    <p:sldId id="277" r:id="rId7"/>
    <p:sldId id="316" r:id="rId8"/>
    <p:sldId id="317" r:id="rId9"/>
    <p:sldId id="319" r:id="rId10"/>
    <p:sldId id="324" r:id="rId11"/>
    <p:sldId id="320" r:id="rId12"/>
    <p:sldId id="321" r:id="rId13"/>
    <p:sldId id="322" r:id="rId14"/>
    <p:sldId id="325" r:id="rId15"/>
    <p:sldId id="282" r:id="rId16"/>
    <p:sldId id="328" r:id="rId17"/>
    <p:sldId id="323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5D5EBE22-D5C4-4078-BC0F-7BC81AEE9804}">
          <p14:sldIdLst>
            <p14:sldId id="259"/>
            <p14:sldId id="265"/>
            <p14:sldId id="288"/>
            <p14:sldId id="314"/>
            <p14:sldId id="315"/>
            <p14:sldId id="277"/>
            <p14:sldId id="316"/>
            <p14:sldId id="317"/>
            <p14:sldId id="319"/>
            <p14:sldId id="324"/>
            <p14:sldId id="320"/>
            <p14:sldId id="321"/>
            <p14:sldId id="322"/>
            <p14:sldId id="325"/>
            <p14:sldId id="282"/>
            <p14:sldId id="328"/>
            <p14:sldId id="32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E13"/>
    <a:srgbClr val="1E1E1E"/>
    <a:srgbClr val="F3F2F1"/>
    <a:srgbClr val="FFFFFF"/>
    <a:srgbClr val="E22221"/>
    <a:srgbClr val="18364A"/>
    <a:srgbClr val="1F415F"/>
    <a:srgbClr val="231B30"/>
    <a:srgbClr val="183650"/>
    <a:srgbClr val="FFA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79ABA-2025-489D-9B11-9E8CDE9BD6F7}" v="217" dt="2022-04-21T16:23:33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1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correia" userId="6e7638e249dbe376" providerId="LiveId" clId="{79D79ABA-2025-489D-9B11-9E8CDE9BD6F7}"/>
    <pc:docChg chg="undo redo custSel addSld delSld modSld sldOrd modSection">
      <pc:chgData name="pedro correia" userId="6e7638e249dbe376" providerId="LiveId" clId="{79D79ABA-2025-489D-9B11-9E8CDE9BD6F7}" dt="2022-04-21T17:00:04.728" v="1298" actId="20577"/>
      <pc:docMkLst>
        <pc:docMk/>
      </pc:docMkLst>
      <pc:sldChg chg="addSp modSp mod">
        <pc:chgData name="pedro correia" userId="6e7638e249dbe376" providerId="LiveId" clId="{79D79ABA-2025-489D-9B11-9E8CDE9BD6F7}" dt="2022-04-21T16:24:27.331" v="1292" actId="1076"/>
        <pc:sldMkLst>
          <pc:docMk/>
          <pc:sldMk cId="481195857" sldId="261"/>
        </pc:sldMkLst>
        <pc:spChg chg="mod">
          <ac:chgData name="pedro correia" userId="6e7638e249dbe376" providerId="LiveId" clId="{79D79ABA-2025-489D-9B11-9E8CDE9BD6F7}" dt="2022-04-21T16:24:15.890" v="1291" actId="5793"/>
          <ac:spMkLst>
            <pc:docMk/>
            <pc:sldMk cId="481195857" sldId="261"/>
            <ac:spMk id="8" creationId="{AFF4B6F6-72C0-4789-A2D8-60CDE05A524A}"/>
          </ac:spMkLst>
        </pc:spChg>
        <pc:spChg chg="add mod">
          <ac:chgData name="pedro correia" userId="6e7638e249dbe376" providerId="LiveId" clId="{79D79ABA-2025-489D-9B11-9E8CDE9BD6F7}" dt="2022-04-21T16:24:27.331" v="1292" actId="1076"/>
          <ac:spMkLst>
            <pc:docMk/>
            <pc:sldMk cId="481195857" sldId="261"/>
            <ac:spMk id="10" creationId="{EC8F18F4-D58C-413A-A7FF-204791EC9009}"/>
          </ac:spMkLst>
        </pc:spChg>
      </pc:sldChg>
      <pc:sldChg chg="modSp mod">
        <pc:chgData name="pedro correia" userId="6e7638e249dbe376" providerId="LiveId" clId="{79D79ABA-2025-489D-9B11-9E8CDE9BD6F7}" dt="2022-04-21T14:36:51.207" v="653" actId="20577"/>
        <pc:sldMkLst>
          <pc:docMk/>
          <pc:sldMk cId="280885912" sldId="277"/>
        </pc:sldMkLst>
        <pc:spChg chg="mod">
          <ac:chgData name="pedro correia" userId="6e7638e249dbe376" providerId="LiveId" clId="{79D79ABA-2025-489D-9B11-9E8CDE9BD6F7}" dt="2022-04-21T14:36:46.807" v="651" actId="20577"/>
          <ac:spMkLst>
            <pc:docMk/>
            <pc:sldMk cId="280885912" sldId="277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36:51.207" v="653" actId="20577"/>
          <ac:spMkLst>
            <pc:docMk/>
            <pc:sldMk cId="280885912" sldId="277"/>
            <ac:spMk id="51" creationId="{18BFFB22-E958-4A89-96C3-980003189557}"/>
          </ac:spMkLst>
        </pc:spChg>
      </pc:sldChg>
      <pc:sldChg chg="modSp mod">
        <pc:chgData name="pedro correia" userId="6e7638e249dbe376" providerId="LiveId" clId="{79D79ABA-2025-489D-9B11-9E8CDE9BD6F7}" dt="2022-04-21T15:02:38.679" v="937" actId="20577"/>
        <pc:sldMkLst>
          <pc:docMk/>
          <pc:sldMk cId="3433636656" sldId="282"/>
        </pc:sldMkLst>
        <pc:spChg chg="mod">
          <ac:chgData name="pedro correia" userId="6e7638e249dbe376" providerId="LiveId" clId="{79D79ABA-2025-489D-9B11-9E8CDE9BD6F7}" dt="2022-04-21T15:02:38.679" v="937" actId="20577"/>
          <ac:spMkLst>
            <pc:docMk/>
            <pc:sldMk cId="3433636656" sldId="282"/>
            <ac:spMk id="17" creationId="{B94BB08E-4F7C-4FD4-BCD3-FC770233497C}"/>
          </ac:spMkLst>
        </pc:spChg>
      </pc:sldChg>
      <pc:sldChg chg="modSp mod">
        <pc:chgData name="pedro correia" userId="6e7638e249dbe376" providerId="LiveId" clId="{79D79ABA-2025-489D-9B11-9E8CDE9BD6F7}" dt="2022-04-21T16:04:41.195" v="1022" actId="12"/>
        <pc:sldMkLst>
          <pc:docMk/>
          <pc:sldMk cId="1926397343" sldId="288"/>
        </pc:sldMkLst>
        <pc:spChg chg="mod">
          <ac:chgData name="pedro correia" userId="6e7638e249dbe376" providerId="LiveId" clId="{79D79ABA-2025-489D-9B11-9E8CDE9BD6F7}" dt="2022-04-21T15:04:14.641" v="962" actId="20577"/>
          <ac:spMkLst>
            <pc:docMk/>
            <pc:sldMk cId="1926397343" sldId="288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05:14.090" v="969" actId="14100"/>
          <ac:spMkLst>
            <pc:docMk/>
            <pc:sldMk cId="1926397343" sldId="288"/>
            <ac:spMk id="61" creationId="{2B2DF6D4-4F08-4546-8DA1-AE62D9E9A08F}"/>
          </ac:spMkLst>
        </pc:spChg>
        <pc:spChg chg="mod">
          <ac:chgData name="pedro correia" userId="6e7638e249dbe376" providerId="LiveId" clId="{79D79ABA-2025-489D-9B11-9E8CDE9BD6F7}" dt="2022-04-21T16:04:41.195" v="1022" actId="12"/>
          <ac:spMkLst>
            <pc:docMk/>
            <pc:sldMk cId="1926397343" sldId="288"/>
            <ac:spMk id="62" creationId="{381812E5-A36B-4CA6-BE53-A2BCD09C6B93}"/>
          </ac:spMkLst>
        </pc:spChg>
        <pc:spChg chg="mod">
          <ac:chgData name="pedro correia" userId="6e7638e249dbe376" providerId="LiveId" clId="{79D79ABA-2025-489D-9B11-9E8CDE9BD6F7}" dt="2022-04-21T15:06:30.450" v="986" actId="1076"/>
          <ac:spMkLst>
            <pc:docMk/>
            <pc:sldMk cId="1926397343" sldId="288"/>
            <ac:spMk id="63" creationId="{12F106B7-3AA3-4801-BA41-6D6C3CF4D57C}"/>
          </ac:spMkLst>
        </pc:spChg>
      </pc:sldChg>
      <pc:sldChg chg="addSp delSp modSp mod">
        <pc:chgData name="pedro correia" userId="6e7638e249dbe376" providerId="LiveId" clId="{79D79ABA-2025-489D-9B11-9E8CDE9BD6F7}" dt="2022-04-21T15:08:31.567" v="1011" actId="20577"/>
        <pc:sldMkLst>
          <pc:docMk/>
          <pc:sldMk cId="2798131832" sldId="315"/>
        </pc:sldMkLst>
        <pc:spChg chg="del mod">
          <ac:chgData name="pedro correia" userId="6e7638e249dbe376" providerId="LiveId" clId="{79D79ABA-2025-489D-9B11-9E8CDE9BD6F7}" dt="2022-04-21T15:07:59.231" v="1004" actId="478"/>
          <ac:spMkLst>
            <pc:docMk/>
            <pc:sldMk cId="2798131832" sldId="315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5:08:31.567" v="1011" actId="20577"/>
          <ac:spMkLst>
            <pc:docMk/>
            <pc:sldMk cId="2798131832" sldId="315"/>
            <ac:spMk id="12" creationId="{12DD7559-231B-47C7-9DDD-98F7845EBCB2}"/>
          </ac:spMkLst>
        </pc:spChg>
      </pc:sldChg>
      <pc:sldChg chg="modSp mod">
        <pc:chgData name="pedro correia" userId="6e7638e249dbe376" providerId="LiveId" clId="{79D79ABA-2025-489D-9B11-9E8CDE9BD6F7}" dt="2022-04-21T15:18:30.184" v="1021" actId="1076"/>
        <pc:sldMkLst>
          <pc:docMk/>
          <pc:sldMk cId="1071558103" sldId="316"/>
        </pc:sldMkLst>
        <pc:spChg chg="mod">
          <ac:chgData name="pedro correia" userId="6e7638e249dbe376" providerId="LiveId" clId="{79D79ABA-2025-489D-9B11-9E8CDE9BD6F7}" dt="2022-04-21T13:56:02.884" v="165" actId="20577"/>
          <ac:spMkLst>
            <pc:docMk/>
            <pc:sldMk cId="1071558103" sldId="316"/>
            <ac:spMk id="31" creationId="{60723FE6-E339-4A95-8DD9-85C0797FE927}"/>
          </ac:spMkLst>
        </pc:spChg>
        <pc:spChg chg="mod">
          <ac:chgData name="pedro correia" userId="6e7638e249dbe376" providerId="LiveId" clId="{79D79ABA-2025-489D-9B11-9E8CDE9BD6F7}" dt="2022-04-21T15:18:30.184" v="1021" actId="1076"/>
          <ac:spMkLst>
            <pc:docMk/>
            <pc:sldMk cId="1071558103" sldId="316"/>
            <ac:spMk id="33" creationId="{B9FDBACB-3845-432C-9978-AEBE9946502B}"/>
          </ac:spMkLst>
        </pc:spChg>
        <pc:spChg chg="mod">
          <ac:chgData name="pedro correia" userId="6e7638e249dbe376" providerId="LiveId" clId="{79D79ABA-2025-489D-9B11-9E8CDE9BD6F7}" dt="2022-04-21T15:18:08.121" v="1012" actId="20577"/>
          <ac:spMkLst>
            <pc:docMk/>
            <pc:sldMk cId="1071558103" sldId="316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18:19.559" v="1017" actId="20577"/>
          <ac:spMkLst>
            <pc:docMk/>
            <pc:sldMk cId="1071558103" sldId="316"/>
            <ac:spMk id="57" creationId="{A18C6C26-09BB-429C-9266-2A58424C14DC}"/>
          </ac:spMkLst>
        </pc:spChg>
        <pc:spChg chg="mod">
          <ac:chgData name="pedro correia" userId="6e7638e249dbe376" providerId="LiveId" clId="{79D79ABA-2025-489D-9B11-9E8CDE9BD6F7}" dt="2022-04-21T15:18:12.112" v="1013" actId="20577"/>
          <ac:spMkLst>
            <pc:docMk/>
            <pc:sldMk cId="1071558103" sldId="316"/>
            <ac:spMk id="60" creationId="{B4B76F7D-9A59-47D2-A06C-95F6C4507376}"/>
          </ac:spMkLst>
        </pc:spChg>
      </pc:sldChg>
      <pc:sldChg chg="addSp modSp mod">
        <pc:chgData name="pedro correia" userId="6e7638e249dbe376" providerId="LiveId" clId="{79D79ABA-2025-489D-9B11-9E8CDE9BD6F7}" dt="2022-04-21T14:17:52.718" v="425" actId="20577"/>
        <pc:sldMkLst>
          <pc:docMk/>
          <pc:sldMk cId="455806602" sldId="317"/>
        </pc:sldMkLst>
        <pc:spChg chg="mod">
          <ac:chgData name="pedro correia" userId="6e7638e249dbe376" providerId="LiveId" clId="{79D79ABA-2025-489D-9B11-9E8CDE9BD6F7}" dt="2022-04-21T13:57:12.166" v="167" actId="1076"/>
          <ac:spMkLst>
            <pc:docMk/>
            <pc:sldMk cId="455806602" sldId="317"/>
            <ac:spMk id="2" creationId="{19B6C35E-DCE0-46C9-ACD0-D0D0F2CFDDB4}"/>
          </ac:spMkLst>
        </pc:spChg>
        <pc:spChg chg="mod">
          <ac:chgData name="pedro correia" userId="6e7638e249dbe376" providerId="LiveId" clId="{79D79ABA-2025-489D-9B11-9E8CDE9BD6F7}" dt="2022-04-21T13:57:58.368" v="231" actId="20577"/>
          <ac:spMkLst>
            <pc:docMk/>
            <pc:sldMk cId="455806602" sldId="317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4:17:52.718" v="425" actId="20577"/>
          <ac:spMkLst>
            <pc:docMk/>
            <pc:sldMk cId="455806602" sldId="317"/>
            <ac:spMk id="16" creationId="{E27544F1-D6F2-4696-BD71-99D25BDFFD87}"/>
          </ac:spMkLst>
        </pc:spChg>
        <pc:grpChg chg="mod">
          <ac:chgData name="pedro correia" userId="6e7638e249dbe376" providerId="LiveId" clId="{79D79ABA-2025-489D-9B11-9E8CDE9BD6F7}" dt="2022-04-21T13:57:09.721" v="166" actId="1076"/>
          <ac:grpSpMkLst>
            <pc:docMk/>
            <pc:sldMk cId="455806602" sldId="317"/>
            <ac:grpSpMk id="14" creationId="{058485E3-6C87-D94C-9818-B3CA7EDF6C7C}"/>
          </ac:grpSpMkLst>
        </pc:grpChg>
      </pc:sldChg>
      <pc:sldChg chg="addSp delSp modSp mod">
        <pc:chgData name="pedro correia" userId="6e7638e249dbe376" providerId="LiveId" clId="{79D79ABA-2025-489D-9B11-9E8CDE9BD6F7}" dt="2022-04-21T14:18:00.204" v="426"/>
        <pc:sldMkLst>
          <pc:docMk/>
          <pc:sldMk cId="3555462061" sldId="319"/>
        </pc:sldMkLst>
        <pc:spChg chg="del mod">
          <ac:chgData name="pedro correia" userId="6e7638e249dbe376" providerId="LiveId" clId="{79D79ABA-2025-489D-9B11-9E8CDE9BD6F7}" dt="2022-04-21T14:16:44.919" v="369" actId="478"/>
          <ac:spMkLst>
            <pc:docMk/>
            <pc:sldMk cId="3555462061" sldId="319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17:25.432" v="423" actId="20577"/>
          <ac:spMkLst>
            <pc:docMk/>
            <pc:sldMk cId="3555462061" sldId="319"/>
            <ac:spMk id="15" creationId="{64FD9D90-E0A7-4CB1-B78B-66DECC94DD4E}"/>
          </ac:spMkLst>
        </pc:spChg>
        <pc:spChg chg="add mod">
          <ac:chgData name="pedro correia" userId="6e7638e249dbe376" providerId="LiveId" clId="{79D79ABA-2025-489D-9B11-9E8CDE9BD6F7}" dt="2022-04-21T14:18:00.204" v="426"/>
          <ac:spMkLst>
            <pc:docMk/>
            <pc:sldMk cId="3555462061" sldId="319"/>
            <ac:spMk id="16" creationId="{3F6337DB-E323-445F-8C22-C28442637F45}"/>
          </ac:spMkLst>
        </pc:spChg>
      </pc:sldChg>
      <pc:sldChg chg="modSp mod">
        <pc:chgData name="pedro correia" userId="6e7638e249dbe376" providerId="LiveId" clId="{79D79ABA-2025-489D-9B11-9E8CDE9BD6F7}" dt="2022-04-21T14:41:29.920" v="718" actId="20577"/>
        <pc:sldMkLst>
          <pc:docMk/>
          <pc:sldMk cId="166520164" sldId="320"/>
        </pc:sldMkLst>
        <pc:spChg chg="mod">
          <ac:chgData name="pedro correia" userId="6e7638e249dbe376" providerId="LiveId" clId="{79D79ABA-2025-489D-9B11-9E8CDE9BD6F7}" dt="2022-04-21T14:41:29.920" v="718" actId="20577"/>
          <ac:spMkLst>
            <pc:docMk/>
            <pc:sldMk cId="166520164" sldId="320"/>
            <ac:spMk id="25" creationId="{02D19CE6-6CB2-4487-B45A-691CB283DE2D}"/>
          </ac:spMkLst>
        </pc:spChg>
        <pc:spChg chg="mod">
          <ac:chgData name="pedro correia" userId="6e7638e249dbe376" providerId="LiveId" clId="{79D79ABA-2025-489D-9B11-9E8CDE9BD6F7}" dt="2022-04-21T14:39:37.631" v="692" actId="20577"/>
          <ac:spMkLst>
            <pc:docMk/>
            <pc:sldMk cId="166520164" sldId="320"/>
            <ac:spMk id="28" creationId="{B7F066F8-7B94-4529-85FC-2E818322DE03}"/>
          </ac:spMkLst>
        </pc:spChg>
        <pc:spChg chg="mod">
          <ac:chgData name="pedro correia" userId="6e7638e249dbe376" providerId="LiveId" clId="{79D79ABA-2025-489D-9B11-9E8CDE9BD6F7}" dt="2022-04-21T14:41:05.058" v="717" actId="20577"/>
          <ac:spMkLst>
            <pc:docMk/>
            <pc:sldMk cId="166520164" sldId="320"/>
            <ac:spMk id="44" creationId="{DE7DA317-F1F7-4E71-8C0C-23319F381954}"/>
          </ac:spMkLst>
        </pc:spChg>
        <pc:spChg chg="mod">
          <ac:chgData name="pedro correia" userId="6e7638e249dbe376" providerId="LiveId" clId="{79D79ABA-2025-489D-9B11-9E8CDE9BD6F7}" dt="2022-04-21T14:40:53.224" v="715" actId="1076"/>
          <ac:spMkLst>
            <pc:docMk/>
            <pc:sldMk cId="166520164" sldId="320"/>
            <ac:spMk id="45" creationId="{1916A7DE-7D65-4C0A-8BBA-C83DD70DBA27}"/>
          </ac:spMkLst>
        </pc:spChg>
      </pc:sldChg>
      <pc:sldChg chg="addSp delSp modSp mod">
        <pc:chgData name="pedro correia" userId="6e7638e249dbe376" providerId="LiveId" clId="{79D79ABA-2025-489D-9B11-9E8CDE9BD6F7}" dt="2022-04-21T14:50:25.327" v="831" actId="1076"/>
        <pc:sldMkLst>
          <pc:docMk/>
          <pc:sldMk cId="3861737506" sldId="321"/>
        </pc:sldMkLst>
        <pc:spChg chg="add mod">
          <ac:chgData name="pedro correia" userId="6e7638e249dbe376" providerId="LiveId" clId="{79D79ABA-2025-489D-9B11-9E8CDE9BD6F7}" dt="2022-04-21T14:48:07.595" v="752" actId="1076"/>
          <ac:spMkLst>
            <pc:docMk/>
            <pc:sldMk cId="3861737506" sldId="321"/>
            <ac:spMk id="15" creationId="{E7D19B68-B909-456F-A941-2F88B8C441A9}"/>
          </ac:spMkLst>
        </pc:spChg>
        <pc:picChg chg="add del mod">
          <ac:chgData name="pedro correia" userId="6e7638e249dbe376" providerId="LiveId" clId="{79D79ABA-2025-489D-9B11-9E8CDE9BD6F7}" dt="2022-04-21T14:48:21.694" v="754" actId="478"/>
          <ac:picMkLst>
            <pc:docMk/>
            <pc:sldMk cId="3861737506" sldId="321"/>
            <ac:picMk id="7" creationId="{8C36699A-7B1D-47F6-894A-E76E39367ACA}"/>
          </ac:picMkLst>
        </pc:picChg>
        <pc:picChg chg="add del mod">
          <ac:chgData name="pedro correia" userId="6e7638e249dbe376" providerId="LiveId" clId="{79D79ABA-2025-489D-9B11-9E8CDE9BD6F7}" dt="2022-04-21T14:50:22.646" v="829" actId="478"/>
          <ac:picMkLst>
            <pc:docMk/>
            <pc:sldMk cId="3861737506" sldId="321"/>
            <ac:picMk id="10" creationId="{04472FF0-AE25-4DDB-9B48-BAE76C722C1E}"/>
          </ac:picMkLst>
        </pc:picChg>
        <pc:picChg chg="add mod">
          <ac:chgData name="pedro correia" userId="6e7638e249dbe376" providerId="LiveId" clId="{79D79ABA-2025-489D-9B11-9E8CDE9BD6F7}" dt="2022-04-21T14:50:25.327" v="831" actId="1076"/>
          <ac:picMkLst>
            <pc:docMk/>
            <pc:sldMk cId="3861737506" sldId="321"/>
            <ac:picMk id="12" creationId="{FA4C790E-1F80-4BDE-B1AF-991A7273E817}"/>
          </ac:picMkLst>
        </pc:picChg>
        <pc:picChg chg="del">
          <ac:chgData name="pedro correia" userId="6e7638e249dbe376" providerId="LiveId" clId="{79D79ABA-2025-489D-9B11-9E8CDE9BD6F7}" dt="2022-04-21T14:47:41.072" v="746" actId="478"/>
          <ac:picMkLst>
            <pc:docMk/>
            <pc:sldMk cId="3861737506" sldId="321"/>
            <ac:picMk id="22" creationId="{88BBEFEC-48BC-4981-B325-6D81215A382E}"/>
          </ac:picMkLst>
        </pc:picChg>
      </pc:sldChg>
      <pc:sldChg chg="addSp delSp modSp mod">
        <pc:chgData name="pedro correia" userId="6e7638e249dbe376" providerId="LiveId" clId="{79D79ABA-2025-489D-9B11-9E8CDE9BD6F7}" dt="2022-04-21T14:50:56.768" v="896" actId="20577"/>
        <pc:sldMkLst>
          <pc:docMk/>
          <pc:sldMk cId="2851726111" sldId="322"/>
        </pc:sldMkLst>
        <pc:spChg chg="del mod">
          <ac:chgData name="pedro correia" userId="6e7638e249dbe376" providerId="LiveId" clId="{79D79ABA-2025-489D-9B11-9E8CDE9BD6F7}" dt="2022-04-21T14:48:42.715" v="766"/>
          <ac:spMkLst>
            <pc:docMk/>
            <pc:sldMk cId="2851726111" sldId="322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49:31.999" v="828" actId="20577"/>
          <ac:spMkLst>
            <pc:docMk/>
            <pc:sldMk cId="2851726111" sldId="322"/>
            <ac:spMk id="15" creationId="{1A9DBC77-4A16-4544-B796-F478B632D38B}"/>
          </ac:spMkLst>
        </pc:spChg>
        <pc:spChg chg="add del mod">
          <ac:chgData name="pedro correia" userId="6e7638e249dbe376" providerId="LiveId" clId="{79D79ABA-2025-489D-9B11-9E8CDE9BD6F7}" dt="2022-04-21T14:48:54.778" v="775"/>
          <ac:spMkLst>
            <pc:docMk/>
            <pc:sldMk cId="2851726111" sldId="322"/>
            <ac:spMk id="19" creationId="{23B2DCDB-A296-4922-91CD-260D069ECF72}"/>
          </ac:spMkLst>
        </pc:spChg>
        <pc:spChg chg="add mod">
          <ac:chgData name="pedro correia" userId="6e7638e249dbe376" providerId="LiveId" clId="{79D79ABA-2025-489D-9B11-9E8CDE9BD6F7}" dt="2022-04-21T14:50:56.768" v="896" actId="20577"/>
          <ac:spMkLst>
            <pc:docMk/>
            <pc:sldMk cId="2851726111" sldId="322"/>
            <ac:spMk id="20" creationId="{E8A6176F-E6E7-4B66-B427-E0678DB142C3}"/>
          </ac:spMkLst>
        </pc:spChg>
        <pc:picChg chg="add mod">
          <ac:chgData name="pedro correia" userId="6e7638e249dbe376" providerId="LiveId" clId="{79D79ABA-2025-489D-9B11-9E8CDE9BD6F7}" dt="2022-04-21T14:50:27.912" v="832" actId="1076"/>
          <ac:picMkLst>
            <pc:docMk/>
            <pc:sldMk cId="2851726111" sldId="322"/>
            <ac:picMk id="16" creationId="{6FFCEEAF-A001-4E12-98A0-98160D28B883}"/>
          </ac:picMkLst>
        </pc:picChg>
        <pc:picChg chg="del">
          <ac:chgData name="pedro correia" userId="6e7638e249dbe376" providerId="LiveId" clId="{79D79ABA-2025-489D-9B11-9E8CDE9BD6F7}" dt="2022-04-21T14:48:34.751" v="756" actId="478"/>
          <ac:picMkLst>
            <pc:docMk/>
            <pc:sldMk cId="2851726111" sldId="322"/>
            <ac:picMk id="22" creationId="{88BBEFEC-48BC-4981-B325-6D81215A382E}"/>
          </ac:picMkLst>
        </pc:picChg>
      </pc:sldChg>
      <pc:sldChg chg="delSp modSp mod">
        <pc:chgData name="pedro correia" userId="6e7638e249dbe376" providerId="LiveId" clId="{79D79ABA-2025-489D-9B11-9E8CDE9BD6F7}" dt="2022-04-21T17:00:04.728" v="1298" actId="20577"/>
        <pc:sldMkLst>
          <pc:docMk/>
          <pc:sldMk cId="1019297468" sldId="323"/>
        </pc:sldMkLst>
        <pc:spChg chg="mod">
          <ac:chgData name="pedro correia" userId="6e7638e249dbe376" providerId="LiveId" clId="{79D79ABA-2025-489D-9B11-9E8CDE9BD6F7}" dt="2022-04-21T15:03:06.887" v="958" actId="1076"/>
          <ac:spMkLst>
            <pc:docMk/>
            <pc:sldMk cId="1019297468" sldId="323"/>
            <ac:spMk id="17" creationId="{8DD11AE1-18DD-460E-AF5B-B415A74AEF68}"/>
          </ac:spMkLst>
        </pc:spChg>
        <pc:spChg chg="mod">
          <ac:chgData name="pedro correia" userId="6e7638e249dbe376" providerId="LiveId" clId="{79D79ABA-2025-489D-9B11-9E8CDE9BD6F7}" dt="2022-04-21T16:05:37.732" v="1037" actId="20577"/>
          <ac:spMkLst>
            <pc:docMk/>
            <pc:sldMk cId="1019297468" sldId="323"/>
            <ac:spMk id="32" creationId="{6FAF48DD-DF5F-4795-8E4D-8BC3CAB9D56E}"/>
          </ac:spMkLst>
        </pc:spChg>
        <pc:spChg chg="mod">
          <ac:chgData name="pedro correia" userId="6e7638e249dbe376" providerId="LiveId" clId="{79D79ABA-2025-489D-9B11-9E8CDE9BD6F7}" dt="2022-04-21T15:03:05.198" v="957" actId="1076"/>
          <ac:spMkLst>
            <pc:docMk/>
            <pc:sldMk cId="1019297468" sldId="323"/>
            <ac:spMk id="33" creationId="{C8D25C2A-5476-4990-9A5B-40EB9EA400D1}"/>
          </ac:spMkLst>
        </pc:spChg>
        <pc:spChg chg="mod">
          <ac:chgData name="pedro correia" userId="6e7638e249dbe376" providerId="LiveId" clId="{79D79ABA-2025-489D-9B11-9E8CDE9BD6F7}" dt="2022-04-21T15:03:13.515" v="959" actId="1076"/>
          <ac:spMkLst>
            <pc:docMk/>
            <pc:sldMk cId="1019297468" sldId="323"/>
            <ac:spMk id="35" creationId="{CE59CFAF-C72C-44BE-9EB9-12EB6BF26762}"/>
          </ac:spMkLst>
        </pc:spChg>
        <pc:spChg chg="mod">
          <ac:chgData name="pedro correia" userId="6e7638e249dbe376" providerId="LiveId" clId="{79D79ABA-2025-489D-9B11-9E8CDE9BD6F7}" dt="2022-04-21T17:00:04.728" v="1298" actId="20577"/>
          <ac:spMkLst>
            <pc:docMk/>
            <pc:sldMk cId="1019297468" sldId="323"/>
            <ac:spMk id="46" creationId="{417524BD-727A-430F-9B0F-C1BC9716E8B4}"/>
          </ac:spMkLst>
        </pc:spChg>
        <pc:spChg chg="del">
          <ac:chgData name="pedro correia" userId="6e7638e249dbe376" providerId="LiveId" clId="{79D79ABA-2025-489D-9B11-9E8CDE9BD6F7}" dt="2022-04-21T16:59:44.954" v="1293" actId="478"/>
          <ac:spMkLst>
            <pc:docMk/>
            <pc:sldMk cId="1019297468" sldId="323"/>
            <ac:spMk id="47" creationId="{CC95464E-FD5C-4C39-9293-74BBDD241055}"/>
          </ac:spMkLst>
        </pc:spChg>
        <pc:spChg chg="del">
          <ac:chgData name="pedro correia" userId="6e7638e249dbe376" providerId="LiveId" clId="{79D79ABA-2025-489D-9B11-9E8CDE9BD6F7}" dt="2022-04-21T16:59:47.514" v="1295" actId="478"/>
          <ac:spMkLst>
            <pc:docMk/>
            <pc:sldMk cId="1019297468" sldId="323"/>
            <ac:spMk id="52" creationId="{2CF40435-CDE4-482B-A043-D8C8AA176599}"/>
          </ac:spMkLst>
        </pc:spChg>
        <pc:grpChg chg="del">
          <ac:chgData name="pedro correia" userId="6e7638e249dbe376" providerId="LiveId" clId="{79D79ABA-2025-489D-9B11-9E8CDE9BD6F7}" dt="2022-04-21T16:59:45.466" v="1294" actId="478"/>
          <ac:grpSpMkLst>
            <pc:docMk/>
            <pc:sldMk cId="1019297468" sldId="323"/>
            <ac:grpSpMk id="49" creationId="{0C1FD239-0DCB-4D6A-8948-20FBB43326C1}"/>
          </ac:grpSpMkLst>
        </pc:grpChg>
      </pc:sldChg>
      <pc:sldChg chg="addSp delSp modSp mod">
        <pc:chgData name="pedro correia" userId="6e7638e249dbe376" providerId="LiveId" clId="{79D79ABA-2025-489D-9B11-9E8CDE9BD6F7}" dt="2022-04-21T14:38:07.144" v="671" actId="20577"/>
        <pc:sldMkLst>
          <pc:docMk/>
          <pc:sldMk cId="3229730222" sldId="324"/>
        </pc:sldMkLst>
        <pc:spChg chg="mod">
          <ac:chgData name="pedro correia" userId="6e7638e249dbe376" providerId="LiveId" clId="{79D79ABA-2025-489D-9B11-9E8CDE9BD6F7}" dt="2022-04-21T14:22:30.931" v="441" actId="1076"/>
          <ac:spMkLst>
            <pc:docMk/>
            <pc:sldMk cId="3229730222" sldId="324"/>
            <ac:spMk id="6" creationId="{4CED93D7-E66F-4952-96EC-3D6C3EF559DD}"/>
          </ac:spMkLst>
        </pc:spChg>
        <pc:spChg chg="add del">
          <ac:chgData name="pedro correia" userId="6e7638e249dbe376" providerId="LiveId" clId="{79D79ABA-2025-489D-9B11-9E8CDE9BD6F7}" dt="2022-04-21T14:32:34.044" v="617"/>
          <ac:spMkLst>
            <pc:docMk/>
            <pc:sldMk cId="3229730222" sldId="324"/>
            <ac:spMk id="15" creationId="{14B9706E-22B7-4AFD-AD86-E8FC518D0ED9}"/>
          </ac:spMkLst>
        </pc:spChg>
        <pc:spChg chg="mod">
          <ac:chgData name="pedro correia" userId="6e7638e249dbe376" providerId="LiveId" clId="{79D79ABA-2025-489D-9B11-9E8CDE9BD6F7}" dt="2022-04-21T14:22:53.351" v="473" actId="20577"/>
          <ac:spMkLst>
            <pc:docMk/>
            <pc:sldMk cId="3229730222" sldId="324"/>
            <ac:spMk id="20" creationId="{23B8391C-C8C1-4266-9DF5-C54D2F1F3D21}"/>
          </ac:spMkLst>
        </pc:spChg>
        <pc:spChg chg="mod">
          <ac:chgData name="pedro correia" userId="6e7638e249dbe376" providerId="LiveId" clId="{79D79ABA-2025-489D-9B11-9E8CDE9BD6F7}" dt="2022-04-21T14:22:28.728" v="440" actId="1076"/>
          <ac:spMkLst>
            <pc:docMk/>
            <pc:sldMk cId="3229730222" sldId="324"/>
            <ac:spMk id="23" creationId="{C682C39B-6441-5D48-9367-3E6F7A49408B}"/>
          </ac:spMkLst>
        </pc:spChg>
        <pc:spChg chg="add mod">
          <ac:chgData name="pedro correia" userId="6e7638e249dbe376" providerId="LiveId" clId="{79D79ABA-2025-489D-9B11-9E8CDE9BD6F7}" dt="2022-04-21T14:23:28.759" v="482" actId="20577"/>
          <ac:spMkLst>
            <pc:docMk/>
            <pc:sldMk cId="3229730222" sldId="324"/>
            <ac:spMk id="28" creationId="{69FA1C51-DFD8-4FD9-901D-AC1D6D32AAF9}"/>
          </ac:spMkLst>
        </pc:spChg>
        <pc:spChg chg="mod">
          <ac:chgData name="pedro correia" userId="6e7638e249dbe376" providerId="LiveId" clId="{79D79ABA-2025-489D-9B11-9E8CDE9BD6F7}" dt="2022-04-21T14:26:40.777" v="542" actId="1076"/>
          <ac:spMkLst>
            <pc:docMk/>
            <pc:sldMk cId="3229730222" sldId="324"/>
            <ac:spMk id="30" creationId="{7E7A737B-3AEC-4BA0-880B-DC65AAC1D5DD}"/>
          </ac:spMkLst>
        </pc:spChg>
        <pc:spChg chg="add mod">
          <ac:chgData name="pedro correia" userId="6e7638e249dbe376" providerId="LiveId" clId="{79D79ABA-2025-489D-9B11-9E8CDE9BD6F7}" dt="2022-04-21T14:38:01.750" v="668" actId="20577"/>
          <ac:spMkLst>
            <pc:docMk/>
            <pc:sldMk cId="3229730222" sldId="324"/>
            <ac:spMk id="31" creationId="{896F5A35-3E63-4427-97A9-D3750BF58065}"/>
          </ac:spMkLst>
        </pc:spChg>
        <pc:spChg chg="mod">
          <ac:chgData name="pedro correia" userId="6e7638e249dbe376" providerId="LiveId" clId="{79D79ABA-2025-489D-9B11-9E8CDE9BD6F7}" dt="2022-04-21T14:22:26.375" v="439" actId="14100"/>
          <ac:spMkLst>
            <pc:docMk/>
            <pc:sldMk cId="3229730222" sldId="324"/>
            <ac:spMk id="33" creationId="{4F7F77C6-786B-441A-8EE1-162C305A128A}"/>
          </ac:spMkLst>
        </pc:spChg>
        <pc:spChg chg="mod">
          <ac:chgData name="pedro correia" userId="6e7638e249dbe376" providerId="LiveId" clId="{79D79ABA-2025-489D-9B11-9E8CDE9BD6F7}" dt="2022-04-21T14:30:16.961" v="603" actId="1076"/>
          <ac:spMkLst>
            <pc:docMk/>
            <pc:sldMk cId="3229730222" sldId="324"/>
            <ac:spMk id="37" creationId="{29806390-8CFD-4341-A04B-40859543578F}"/>
          </ac:spMkLst>
        </pc:spChg>
        <pc:spChg chg="mod">
          <ac:chgData name="pedro correia" userId="6e7638e249dbe376" providerId="LiveId" clId="{79D79ABA-2025-489D-9B11-9E8CDE9BD6F7}" dt="2022-04-21T14:37:59.608" v="667" actId="20577"/>
          <ac:spMkLst>
            <pc:docMk/>
            <pc:sldMk cId="3229730222" sldId="324"/>
            <ac:spMk id="38" creationId="{C5735E5D-E38B-4F06-9F78-E7DBA6D9CE17}"/>
          </ac:spMkLst>
        </pc:spChg>
        <pc:spChg chg="add mod">
          <ac:chgData name="pedro correia" userId="6e7638e249dbe376" providerId="LiveId" clId="{79D79ABA-2025-489D-9B11-9E8CDE9BD6F7}" dt="2022-04-21T14:38:03.754" v="669" actId="20577"/>
          <ac:spMkLst>
            <pc:docMk/>
            <pc:sldMk cId="3229730222" sldId="324"/>
            <ac:spMk id="39" creationId="{F11B58A5-2565-408C-BE79-BDD5BF66EA18}"/>
          </ac:spMkLst>
        </pc:spChg>
        <pc:spChg chg="add mod">
          <ac:chgData name="pedro correia" userId="6e7638e249dbe376" providerId="LiveId" clId="{79D79ABA-2025-489D-9B11-9E8CDE9BD6F7}" dt="2022-04-21T14:37:16.855" v="661" actId="20577"/>
          <ac:spMkLst>
            <pc:docMk/>
            <pc:sldMk cId="3229730222" sldId="324"/>
            <ac:spMk id="41" creationId="{F4283A05-4FA5-42CE-B7EF-AC00659F202F}"/>
          </ac:spMkLst>
        </pc:spChg>
        <pc:spChg chg="add mod">
          <ac:chgData name="pedro correia" userId="6e7638e249dbe376" providerId="LiveId" clId="{79D79ABA-2025-489D-9B11-9E8CDE9BD6F7}" dt="2022-04-21T14:38:07.144" v="671" actId="20577"/>
          <ac:spMkLst>
            <pc:docMk/>
            <pc:sldMk cId="3229730222" sldId="324"/>
            <ac:spMk id="47" creationId="{E22FE8F7-0BB4-4295-A278-7DF356008D44}"/>
          </ac:spMkLst>
        </pc:spChg>
        <pc:spChg chg="mod">
          <ac:chgData name="pedro correia" userId="6e7638e249dbe376" providerId="LiveId" clId="{79D79ABA-2025-489D-9B11-9E8CDE9BD6F7}" dt="2022-04-21T14:37:38.682" v="666"/>
          <ac:spMkLst>
            <pc:docMk/>
            <pc:sldMk cId="3229730222" sldId="324"/>
            <ac:spMk id="48" creationId="{77FCB7C1-6815-4DDB-8A92-E6ED29457DE6}"/>
          </ac:spMkLst>
        </pc:spChg>
        <pc:spChg chg="add mod">
          <ac:chgData name="pedro correia" userId="6e7638e249dbe376" providerId="LiveId" clId="{79D79ABA-2025-489D-9B11-9E8CDE9BD6F7}" dt="2022-04-21T14:37:23.036" v="662"/>
          <ac:spMkLst>
            <pc:docMk/>
            <pc:sldMk cId="3229730222" sldId="324"/>
            <ac:spMk id="49" creationId="{207925C1-2533-4547-9EEC-F25B62942965}"/>
          </ac:spMkLst>
        </pc:spChg>
        <pc:spChg chg="mod">
          <ac:chgData name="pedro correia" userId="6e7638e249dbe376" providerId="LiveId" clId="{79D79ABA-2025-489D-9B11-9E8CDE9BD6F7}" dt="2022-04-21T14:26:51.664" v="544" actId="1076"/>
          <ac:spMkLst>
            <pc:docMk/>
            <pc:sldMk cId="3229730222" sldId="324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37:27.419" v="663"/>
          <ac:spMkLst>
            <pc:docMk/>
            <pc:sldMk cId="3229730222" sldId="324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27:05.907" v="552" actId="1076"/>
          <ac:spMkLst>
            <pc:docMk/>
            <pc:sldMk cId="3229730222" sldId="324"/>
            <ac:spMk id="52" creationId="{F0AD6EDF-199A-4A22-8129-43F8FE4470ED}"/>
          </ac:spMkLst>
        </pc:spChg>
        <pc:picChg chg="add del mod">
          <ac:chgData name="pedro correia" userId="6e7638e249dbe376" providerId="LiveId" clId="{79D79ABA-2025-489D-9B11-9E8CDE9BD6F7}" dt="2022-04-21T14:22:16.709" v="435" actId="478"/>
          <ac:picMkLst>
            <pc:docMk/>
            <pc:sldMk cId="3229730222" sldId="324"/>
            <ac:picMk id="3" creationId="{9578606B-6E99-428F-BFE7-8731685EFFD2}"/>
          </ac:picMkLst>
        </pc:picChg>
        <pc:picChg chg="add mod">
          <ac:chgData name="pedro correia" userId="6e7638e249dbe376" providerId="LiveId" clId="{79D79ABA-2025-489D-9B11-9E8CDE9BD6F7}" dt="2022-04-21T14:22:23.857" v="438" actId="1076"/>
          <ac:picMkLst>
            <pc:docMk/>
            <pc:sldMk cId="3229730222" sldId="324"/>
            <ac:picMk id="5" creationId="{003205E3-BC93-4C75-9246-E0E633994DA7}"/>
          </ac:picMkLst>
        </pc:picChg>
        <pc:picChg chg="add mod">
          <ac:chgData name="pedro correia" userId="6e7638e249dbe376" providerId="LiveId" clId="{79D79ABA-2025-489D-9B11-9E8CDE9BD6F7}" dt="2022-04-21T14:23:20.579" v="476" actId="14100"/>
          <ac:picMkLst>
            <pc:docMk/>
            <pc:sldMk cId="3229730222" sldId="324"/>
            <ac:picMk id="8" creationId="{54541511-82F3-49E5-ADE9-9246082C010B}"/>
          </ac:picMkLst>
        </pc:picChg>
        <pc:picChg chg="add del">
          <ac:chgData name="pedro correia" userId="6e7638e249dbe376" providerId="LiveId" clId="{79D79ABA-2025-489D-9B11-9E8CDE9BD6F7}" dt="2022-04-21T14:30:02.863" v="584" actId="478"/>
          <ac:picMkLst>
            <pc:docMk/>
            <pc:sldMk cId="3229730222" sldId="324"/>
            <ac:picMk id="10" creationId="{80514D5C-B41D-49B5-B603-C82A16679FD9}"/>
          </ac:picMkLst>
        </pc:picChg>
        <pc:picChg chg="add mod">
          <ac:chgData name="pedro correia" userId="6e7638e249dbe376" providerId="LiveId" clId="{79D79ABA-2025-489D-9B11-9E8CDE9BD6F7}" dt="2022-04-21T14:30:50.944" v="611" actId="1076"/>
          <ac:picMkLst>
            <pc:docMk/>
            <pc:sldMk cId="3229730222" sldId="324"/>
            <ac:picMk id="12" creationId="{E41BC6AD-347B-42CB-BDCB-64A625E2C9A9}"/>
          </ac:picMkLst>
        </pc:picChg>
        <pc:picChg chg="add mod">
          <ac:chgData name="pedro correia" userId="6e7638e249dbe376" providerId="LiveId" clId="{79D79ABA-2025-489D-9B11-9E8CDE9BD6F7}" dt="2022-04-21T14:31:10.500" v="615" actId="1076"/>
          <ac:picMkLst>
            <pc:docMk/>
            <pc:sldMk cId="3229730222" sldId="324"/>
            <ac:picMk id="14" creationId="{E618CDE0-DB10-4E88-B131-EAFD6BF29D15}"/>
          </ac:picMkLst>
        </pc:picChg>
        <pc:picChg chg="del mod">
          <ac:chgData name="pedro correia" userId="6e7638e249dbe376" providerId="LiveId" clId="{79D79ABA-2025-489D-9B11-9E8CDE9BD6F7}" dt="2022-04-21T14:18:18.974" v="429" actId="478"/>
          <ac:picMkLst>
            <pc:docMk/>
            <pc:sldMk cId="3229730222" sldId="324"/>
            <ac:picMk id="29" creationId="{8043CC3D-E524-421D-9F6F-329793DB4B25}"/>
          </ac:picMkLst>
        </pc:picChg>
        <pc:picChg chg="del mod">
          <ac:chgData name="pedro correia" userId="6e7638e249dbe376" providerId="LiveId" clId="{79D79ABA-2025-489D-9B11-9E8CDE9BD6F7}" dt="2022-04-21T14:31:06.421" v="613" actId="478"/>
          <ac:picMkLst>
            <pc:docMk/>
            <pc:sldMk cId="3229730222" sldId="324"/>
            <ac:picMk id="35" creationId="{D9A6BC70-F584-4653-9B4D-8F5C86FDF130}"/>
          </ac:picMkLst>
        </pc:picChg>
        <pc:picChg chg="del">
          <ac:chgData name="pedro correia" userId="6e7638e249dbe376" providerId="LiveId" clId="{79D79ABA-2025-489D-9B11-9E8CDE9BD6F7}" dt="2022-04-21T14:18:22.567" v="430" actId="478"/>
          <ac:picMkLst>
            <pc:docMk/>
            <pc:sldMk cId="3229730222" sldId="324"/>
            <ac:picMk id="40" creationId="{961BD358-8E12-4372-9F24-3812E96D51B6}"/>
          </ac:picMkLst>
        </pc:picChg>
        <pc:picChg chg="del">
          <ac:chgData name="pedro correia" userId="6e7638e249dbe376" providerId="LiveId" clId="{79D79ABA-2025-489D-9B11-9E8CDE9BD6F7}" dt="2022-04-21T14:30:44.661" v="610" actId="478"/>
          <ac:picMkLst>
            <pc:docMk/>
            <pc:sldMk cId="3229730222" sldId="324"/>
            <ac:picMk id="42" creationId="{36307790-DA57-453D-BD00-B74D1DB54C59}"/>
          </ac:picMkLst>
        </pc:picChg>
      </pc:sldChg>
      <pc:sldChg chg="modSp mod">
        <pc:chgData name="pedro correia" userId="6e7638e249dbe376" providerId="LiveId" clId="{79D79ABA-2025-489D-9B11-9E8CDE9BD6F7}" dt="2022-04-21T14:53:39.440" v="917" actId="1076"/>
        <pc:sldMkLst>
          <pc:docMk/>
          <pc:sldMk cId="3602229262" sldId="325"/>
        </pc:sldMkLst>
        <pc:spChg chg="mod">
          <ac:chgData name="pedro correia" userId="6e7638e249dbe376" providerId="LiveId" clId="{79D79ABA-2025-489D-9B11-9E8CDE9BD6F7}" dt="2022-04-21T14:53:37.876" v="916" actId="1076"/>
          <ac:spMkLst>
            <pc:docMk/>
            <pc:sldMk cId="3602229262" sldId="325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51:04.898" v="897" actId="1076"/>
          <ac:spMkLst>
            <pc:docMk/>
            <pc:sldMk cId="3602229262" sldId="325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53:39.440" v="917" actId="1076"/>
          <ac:spMkLst>
            <pc:docMk/>
            <pc:sldMk cId="3602229262" sldId="325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51:18.840" v="902" actId="1076"/>
          <ac:spMkLst>
            <pc:docMk/>
            <pc:sldMk cId="3602229262" sldId="325"/>
            <ac:spMk id="52" creationId="{F0AD6EDF-199A-4A22-8129-43F8FE4470ED}"/>
          </ac:spMkLst>
        </pc:spChg>
        <pc:picChg chg="mod">
          <ac:chgData name="pedro correia" userId="6e7638e249dbe376" providerId="LiveId" clId="{79D79ABA-2025-489D-9B11-9E8CDE9BD6F7}" dt="2022-04-21T14:40:28.198" v="707" actId="1076"/>
          <ac:picMkLst>
            <pc:docMk/>
            <pc:sldMk cId="3602229262" sldId="325"/>
            <ac:picMk id="35" creationId="{D9A6BC70-F584-4653-9B4D-8F5C86FDF130}"/>
          </ac:picMkLst>
        </pc:picChg>
      </pc:sldChg>
      <pc:sldChg chg="new del">
        <pc:chgData name="pedro correia" userId="6e7638e249dbe376" providerId="LiveId" clId="{79D79ABA-2025-489D-9B11-9E8CDE9BD6F7}" dt="2022-04-21T16:16:20.425" v="1058" actId="47"/>
        <pc:sldMkLst>
          <pc:docMk/>
          <pc:sldMk cId="1513857586" sldId="326"/>
        </pc:sldMkLst>
      </pc:sldChg>
      <pc:sldChg chg="addSp delSp modSp new del mod ord">
        <pc:chgData name="pedro correia" userId="6e7638e249dbe376" providerId="LiveId" clId="{79D79ABA-2025-489D-9B11-9E8CDE9BD6F7}" dt="2022-04-21T16:22:31.583" v="1241" actId="47"/>
        <pc:sldMkLst>
          <pc:docMk/>
          <pc:sldMk cId="2529627696" sldId="327"/>
        </pc:sldMkLst>
        <pc:spChg chg="del">
          <ac:chgData name="pedro correia" userId="6e7638e249dbe376" providerId="LiveId" clId="{79D79ABA-2025-489D-9B11-9E8CDE9BD6F7}" dt="2022-04-21T16:16:12.010" v="1054" actId="478"/>
          <ac:spMkLst>
            <pc:docMk/>
            <pc:sldMk cId="2529627696" sldId="327"/>
            <ac:spMk id="2" creationId="{3BECC8D1-2851-4D73-8797-0D374592C1CA}"/>
          </ac:spMkLst>
        </pc:spChg>
        <pc:spChg chg="mod">
          <ac:chgData name="pedro correia" userId="6e7638e249dbe376" providerId="LiveId" clId="{79D79ABA-2025-489D-9B11-9E8CDE9BD6F7}" dt="2022-04-21T16:16:15.581" v="1055"/>
          <ac:spMkLst>
            <pc:docMk/>
            <pc:sldMk cId="2529627696" sldId="327"/>
            <ac:spMk id="4" creationId="{A82A1F9E-2E43-4FDD-83EF-7C327C8D2746}"/>
          </ac:spMkLst>
        </pc:spChg>
        <pc:spChg chg="mod">
          <ac:chgData name="pedro correia" userId="6e7638e249dbe376" providerId="LiveId" clId="{79D79ABA-2025-489D-9B11-9E8CDE9BD6F7}" dt="2022-04-21T16:16:15.581" v="1055"/>
          <ac:spMkLst>
            <pc:docMk/>
            <pc:sldMk cId="2529627696" sldId="327"/>
            <ac:spMk id="5" creationId="{6479CC3B-2B77-4E16-B4BF-D634549A8BF5}"/>
          </ac:spMkLst>
        </pc:spChg>
        <pc:spChg chg="add mod">
          <ac:chgData name="pedro correia" userId="6e7638e249dbe376" providerId="LiveId" clId="{79D79ABA-2025-489D-9B11-9E8CDE9BD6F7}" dt="2022-04-21T16:17:05.869" v="1101" actId="790"/>
          <ac:spMkLst>
            <pc:docMk/>
            <pc:sldMk cId="2529627696" sldId="327"/>
            <ac:spMk id="6" creationId="{67A0A8F8-988E-4139-9860-E40C3BCB899E}"/>
          </ac:spMkLst>
        </pc:spChg>
        <pc:spChg chg="mod">
          <ac:chgData name="pedro correia" userId="6e7638e249dbe376" providerId="LiveId" clId="{79D79ABA-2025-489D-9B11-9E8CDE9BD6F7}" dt="2022-04-21T16:17:11.700" v="1102"/>
          <ac:spMkLst>
            <pc:docMk/>
            <pc:sldMk cId="2529627696" sldId="327"/>
            <ac:spMk id="8" creationId="{CD981DA9-AF29-4A12-9C20-EC388773797A}"/>
          </ac:spMkLst>
        </pc:spChg>
        <pc:spChg chg="mod">
          <ac:chgData name="pedro correia" userId="6e7638e249dbe376" providerId="LiveId" clId="{79D79ABA-2025-489D-9B11-9E8CDE9BD6F7}" dt="2022-04-21T16:17:11.700" v="1102"/>
          <ac:spMkLst>
            <pc:docMk/>
            <pc:sldMk cId="2529627696" sldId="327"/>
            <ac:spMk id="9" creationId="{12E00F6C-E03A-4CEE-9B65-D6B42D50B013}"/>
          </ac:spMkLst>
        </pc:spChg>
        <pc:spChg chg="add mod">
          <ac:chgData name="pedro correia" userId="6e7638e249dbe376" providerId="LiveId" clId="{79D79ABA-2025-489D-9B11-9E8CDE9BD6F7}" dt="2022-04-21T16:18:49.321" v="1125" actId="20577"/>
          <ac:spMkLst>
            <pc:docMk/>
            <pc:sldMk cId="2529627696" sldId="327"/>
            <ac:spMk id="10" creationId="{388E0EF5-7ED0-48FB-83AC-1943322D74F2}"/>
          </ac:spMkLst>
        </pc:spChg>
        <pc:grpChg chg="add mod">
          <ac:chgData name="pedro correia" userId="6e7638e249dbe376" providerId="LiveId" clId="{79D79ABA-2025-489D-9B11-9E8CDE9BD6F7}" dt="2022-04-21T16:16:15.581" v="1055"/>
          <ac:grpSpMkLst>
            <pc:docMk/>
            <pc:sldMk cId="2529627696" sldId="327"/>
            <ac:grpSpMk id="3" creationId="{CDF235CA-7B9B-46D7-AA2A-62B0037CB121}"/>
          </ac:grpSpMkLst>
        </pc:grpChg>
        <pc:grpChg chg="add mod">
          <ac:chgData name="pedro correia" userId="6e7638e249dbe376" providerId="LiveId" clId="{79D79ABA-2025-489D-9B11-9E8CDE9BD6F7}" dt="2022-04-21T16:17:11.700" v="1102"/>
          <ac:grpSpMkLst>
            <pc:docMk/>
            <pc:sldMk cId="2529627696" sldId="327"/>
            <ac:grpSpMk id="7" creationId="{D1C885F9-57FA-4345-AC12-322567676BB4}"/>
          </ac:grpSpMkLst>
        </pc:grpChg>
      </pc:sldChg>
      <pc:sldChg chg="addSp delSp modSp new mod">
        <pc:chgData name="pedro correia" userId="6e7638e249dbe376" providerId="LiveId" clId="{79D79ABA-2025-489D-9B11-9E8CDE9BD6F7}" dt="2022-04-21T16:22:07.944" v="1240" actId="20577"/>
        <pc:sldMkLst>
          <pc:docMk/>
          <pc:sldMk cId="2721650165" sldId="328"/>
        </pc:sldMkLst>
        <pc:spChg chg="del">
          <ac:chgData name="pedro correia" userId="6e7638e249dbe376" providerId="LiveId" clId="{79D79ABA-2025-489D-9B11-9E8CDE9BD6F7}" dt="2022-04-21T16:20:06.932" v="1127"/>
          <ac:spMkLst>
            <pc:docMk/>
            <pc:sldMk cId="2721650165" sldId="328"/>
            <ac:spMk id="2" creationId="{A8884D47-4C52-44E5-8994-C680B514CE38}"/>
          </ac:spMkLst>
        </pc:spChg>
        <pc:spChg chg="add mod">
          <ac:chgData name="pedro correia" userId="6e7638e249dbe376" providerId="LiveId" clId="{79D79ABA-2025-489D-9B11-9E8CDE9BD6F7}" dt="2022-04-21T16:20:18.397" v="1128"/>
          <ac:spMkLst>
            <pc:docMk/>
            <pc:sldMk cId="2721650165" sldId="328"/>
            <ac:spMk id="4" creationId="{93E6AFE9-CEB9-431B-ADB0-FAD2B1C7F247}"/>
          </ac:spMkLst>
        </pc:spChg>
        <pc:spChg chg="mod">
          <ac:chgData name="pedro correia" userId="6e7638e249dbe376" providerId="LiveId" clId="{79D79ABA-2025-489D-9B11-9E8CDE9BD6F7}" dt="2022-04-21T16:20:21.516" v="1129"/>
          <ac:spMkLst>
            <pc:docMk/>
            <pc:sldMk cId="2721650165" sldId="328"/>
            <ac:spMk id="6" creationId="{A3036F92-2A57-416B-968F-C5991CE62395}"/>
          </ac:spMkLst>
        </pc:spChg>
        <pc:spChg chg="mod">
          <ac:chgData name="pedro correia" userId="6e7638e249dbe376" providerId="LiveId" clId="{79D79ABA-2025-489D-9B11-9E8CDE9BD6F7}" dt="2022-04-21T16:20:21.516" v="1129"/>
          <ac:spMkLst>
            <pc:docMk/>
            <pc:sldMk cId="2721650165" sldId="328"/>
            <ac:spMk id="7" creationId="{23EE55B7-2B53-4CA8-BCEC-29A848537969}"/>
          </ac:spMkLst>
        </pc:spChg>
        <pc:spChg chg="add mod">
          <ac:chgData name="pedro correia" userId="6e7638e249dbe376" providerId="LiveId" clId="{79D79ABA-2025-489D-9B11-9E8CDE9BD6F7}" dt="2022-04-21T16:20:51.967" v="1157" actId="207"/>
          <ac:spMkLst>
            <pc:docMk/>
            <pc:sldMk cId="2721650165" sldId="328"/>
            <ac:spMk id="8" creationId="{B4982C7B-FCB7-4CFE-A04F-80FC3DB2BB60}"/>
          </ac:spMkLst>
        </pc:spChg>
        <pc:spChg chg="add mod">
          <ac:chgData name="pedro correia" userId="6e7638e249dbe376" providerId="LiveId" clId="{79D79ABA-2025-489D-9B11-9E8CDE9BD6F7}" dt="2022-04-21T16:22:07.944" v="1240" actId="20577"/>
          <ac:spMkLst>
            <pc:docMk/>
            <pc:sldMk cId="2721650165" sldId="328"/>
            <ac:spMk id="9" creationId="{B91BB147-F108-4C94-B680-8D05BBB6BDC5}"/>
          </ac:spMkLst>
        </pc:spChg>
        <pc:spChg chg="mod">
          <ac:chgData name="pedro correia" userId="6e7638e249dbe376" providerId="LiveId" clId="{79D79ABA-2025-489D-9B11-9E8CDE9BD6F7}" dt="2022-04-21T16:21:05.155" v="1160"/>
          <ac:spMkLst>
            <pc:docMk/>
            <pc:sldMk cId="2721650165" sldId="328"/>
            <ac:spMk id="11" creationId="{5D4AB818-AAAB-4AA4-936F-B4036973681D}"/>
          </ac:spMkLst>
        </pc:spChg>
        <pc:spChg chg="mod">
          <ac:chgData name="pedro correia" userId="6e7638e249dbe376" providerId="LiveId" clId="{79D79ABA-2025-489D-9B11-9E8CDE9BD6F7}" dt="2022-04-21T16:21:05.155" v="1160"/>
          <ac:spMkLst>
            <pc:docMk/>
            <pc:sldMk cId="2721650165" sldId="328"/>
            <ac:spMk id="12" creationId="{DFF2ADAE-1704-41E2-92C2-BFABACFA379B}"/>
          </ac:spMkLst>
        </pc:spChg>
        <pc:grpChg chg="add mod">
          <ac:chgData name="pedro correia" userId="6e7638e249dbe376" providerId="LiveId" clId="{79D79ABA-2025-489D-9B11-9E8CDE9BD6F7}" dt="2022-04-21T16:20:21.516" v="1129"/>
          <ac:grpSpMkLst>
            <pc:docMk/>
            <pc:sldMk cId="2721650165" sldId="328"/>
            <ac:grpSpMk id="5" creationId="{032E3FD4-07E3-4928-A35C-F3F0724C0602}"/>
          </ac:grpSpMkLst>
        </pc:grpChg>
        <pc:grpChg chg="add mod">
          <ac:chgData name="pedro correia" userId="6e7638e249dbe376" providerId="LiveId" clId="{79D79ABA-2025-489D-9B11-9E8CDE9BD6F7}" dt="2022-04-21T16:21:08.239" v="1162" actId="1076"/>
          <ac:grpSpMkLst>
            <pc:docMk/>
            <pc:sldMk cId="2721650165" sldId="328"/>
            <ac:grpSpMk id="10" creationId="{F3A07CFF-CDE2-4C88-AF70-4109485FF860}"/>
          </ac:grpSpMkLst>
        </pc:grpChg>
        <pc:picChg chg="add mod">
          <ac:chgData name="pedro correia" userId="6e7638e249dbe376" providerId="LiveId" clId="{79D79ABA-2025-489D-9B11-9E8CDE9BD6F7}" dt="2022-04-21T16:20:06.932" v="1127"/>
          <ac:picMkLst>
            <pc:docMk/>
            <pc:sldMk cId="2721650165" sldId="328"/>
            <ac:picMk id="3" creationId="{7D2A0E74-5567-4CDD-A3DE-7452FDA7476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3FD69-8261-4D03-A79E-E46E5E8272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DC4D0-9F4E-4471-A19B-C74D3467A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DC054-1612-44DC-84C1-2FC1F4D343A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FC7A4-EBBD-40FC-8DD6-6A2562FEF1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2546-29CD-4FCC-A6E3-3D527755E6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3ACD8-04B9-4F0E-BE1E-F71F9933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7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A0200-9B05-4885-A950-20A696343A02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38AD-5F86-4374-86DE-A12A302D0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1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5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56352-F990-4436-878B-0AEEB271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9B6-83EF-4F1B-9703-B14C49482B8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9F6A5-C927-4708-AAE7-C9119A3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E35CF-F26A-4091-8D55-70FAFAA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E5-6D08-4E27-99D4-A31FA7151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138519-45AC-4ACC-80AE-B22B3827EFB3}"/>
              </a:ext>
            </a:extLst>
          </p:cNvPr>
          <p:cNvSpPr/>
          <p:nvPr userDrawn="1"/>
        </p:nvSpPr>
        <p:spPr>
          <a:xfrm>
            <a:off x="1028700" y="1702011"/>
            <a:ext cx="10134600" cy="4736307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ADD334-9F5A-4D41-AC82-7C403E037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49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FF77B9-4371-4B02-A161-142A0E3B46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0650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FED058-D0A9-4C29-A883-7737A73A1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3152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89A0E2-CDA3-408F-9056-E8C2499908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55654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C90694-2E5B-4FF1-A8D3-4FE157D79070}"/>
              </a:ext>
            </a:extLst>
          </p:cNvPr>
          <p:cNvSpPr/>
          <p:nvPr userDrawn="1"/>
        </p:nvSpPr>
        <p:spPr>
          <a:xfrm>
            <a:off x="1231900" y="995195"/>
            <a:ext cx="109601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86C9C1E-D440-47A4-BB80-9DA74DDC35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58628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5744BD-DECD-43E4-B5AA-7F7F8111E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2095" y="3735649"/>
            <a:ext cx="3029905" cy="2278366"/>
          </a:xfrm>
          <a:custGeom>
            <a:avLst/>
            <a:gdLst>
              <a:gd name="connsiteX0" fmla="*/ 131963 w 3029905"/>
              <a:gd name="connsiteY0" fmla="*/ 0 h 2278366"/>
              <a:gd name="connsiteX1" fmla="*/ 2897942 w 3029905"/>
              <a:gd name="connsiteY1" fmla="*/ 0 h 2278366"/>
              <a:gd name="connsiteX2" fmla="*/ 3029905 w 3029905"/>
              <a:gd name="connsiteY2" fmla="*/ 131963 h 2278366"/>
              <a:gd name="connsiteX3" fmla="*/ 3029905 w 3029905"/>
              <a:gd name="connsiteY3" fmla="*/ 2146403 h 2278366"/>
              <a:gd name="connsiteX4" fmla="*/ 2897942 w 3029905"/>
              <a:gd name="connsiteY4" fmla="*/ 2278366 h 2278366"/>
              <a:gd name="connsiteX5" fmla="*/ 131963 w 3029905"/>
              <a:gd name="connsiteY5" fmla="*/ 2278366 h 2278366"/>
              <a:gd name="connsiteX6" fmla="*/ 0 w 3029905"/>
              <a:gd name="connsiteY6" fmla="*/ 2146403 h 2278366"/>
              <a:gd name="connsiteX7" fmla="*/ 0 w 3029905"/>
              <a:gd name="connsiteY7" fmla="*/ 131963 h 2278366"/>
              <a:gd name="connsiteX8" fmla="*/ 131963 w 3029905"/>
              <a:gd name="connsiteY8" fmla="*/ 0 h 227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905" h="2278366">
                <a:moveTo>
                  <a:pt x="131963" y="0"/>
                </a:moveTo>
                <a:lnTo>
                  <a:pt x="2897942" y="0"/>
                </a:lnTo>
                <a:cubicBezTo>
                  <a:pt x="2970823" y="0"/>
                  <a:pt x="3029905" y="59082"/>
                  <a:pt x="3029905" y="131963"/>
                </a:cubicBezTo>
                <a:lnTo>
                  <a:pt x="3029905" y="2146403"/>
                </a:lnTo>
                <a:cubicBezTo>
                  <a:pt x="3029905" y="2219284"/>
                  <a:pt x="2970823" y="2278366"/>
                  <a:pt x="2897942" y="2278366"/>
                </a:cubicBezTo>
                <a:lnTo>
                  <a:pt x="131963" y="2278366"/>
                </a:lnTo>
                <a:cubicBezTo>
                  <a:pt x="59082" y="2278366"/>
                  <a:pt x="0" y="2219284"/>
                  <a:pt x="0" y="2146403"/>
                </a:cubicBezTo>
                <a:lnTo>
                  <a:pt x="0" y="131963"/>
                </a:lnTo>
                <a:cubicBezTo>
                  <a:pt x="0" y="59082"/>
                  <a:pt x="59082" y="0"/>
                  <a:pt x="13196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C8FC3C-B34C-4658-AA43-8898FAF35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6545" y="1049599"/>
            <a:ext cx="3163789" cy="2590800"/>
          </a:xfrm>
          <a:custGeom>
            <a:avLst/>
            <a:gdLst>
              <a:gd name="connsiteX0" fmla="*/ 150059 w 3163789"/>
              <a:gd name="connsiteY0" fmla="*/ 0 h 2590800"/>
              <a:gd name="connsiteX1" fmla="*/ 3013730 w 3163789"/>
              <a:gd name="connsiteY1" fmla="*/ 0 h 2590800"/>
              <a:gd name="connsiteX2" fmla="*/ 3163789 w 3163789"/>
              <a:gd name="connsiteY2" fmla="*/ 150059 h 2590800"/>
              <a:gd name="connsiteX3" fmla="*/ 3163789 w 3163789"/>
              <a:gd name="connsiteY3" fmla="*/ 2440741 h 2590800"/>
              <a:gd name="connsiteX4" fmla="*/ 3013730 w 3163789"/>
              <a:gd name="connsiteY4" fmla="*/ 2590800 h 2590800"/>
              <a:gd name="connsiteX5" fmla="*/ 150059 w 3163789"/>
              <a:gd name="connsiteY5" fmla="*/ 2590800 h 2590800"/>
              <a:gd name="connsiteX6" fmla="*/ 0 w 3163789"/>
              <a:gd name="connsiteY6" fmla="*/ 2440741 h 2590800"/>
              <a:gd name="connsiteX7" fmla="*/ 0 w 3163789"/>
              <a:gd name="connsiteY7" fmla="*/ 150059 h 2590800"/>
              <a:gd name="connsiteX8" fmla="*/ 150059 w 3163789"/>
              <a:gd name="connsiteY8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3789" h="2590800">
                <a:moveTo>
                  <a:pt x="150059" y="0"/>
                </a:moveTo>
                <a:lnTo>
                  <a:pt x="3013730" y="0"/>
                </a:lnTo>
                <a:cubicBezTo>
                  <a:pt x="3096605" y="0"/>
                  <a:pt x="3163789" y="67184"/>
                  <a:pt x="3163789" y="150059"/>
                </a:cubicBezTo>
                <a:lnTo>
                  <a:pt x="3163789" y="2440741"/>
                </a:lnTo>
                <a:cubicBezTo>
                  <a:pt x="3163789" y="2523616"/>
                  <a:pt x="3096605" y="2590800"/>
                  <a:pt x="3013730" y="2590800"/>
                </a:cubicBezTo>
                <a:lnTo>
                  <a:pt x="150059" y="2590800"/>
                </a:lnTo>
                <a:cubicBezTo>
                  <a:pt x="67184" y="2590800"/>
                  <a:pt x="0" y="2523616"/>
                  <a:pt x="0" y="2440741"/>
                </a:cubicBezTo>
                <a:lnTo>
                  <a:pt x="0" y="150059"/>
                </a:lnTo>
                <a:cubicBezTo>
                  <a:pt x="0" y="67184"/>
                  <a:pt x="67184" y="0"/>
                  <a:pt x="15005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24E544-9DDD-403E-AAF3-B176AD6C43A9}"/>
              </a:ext>
            </a:extLst>
          </p:cNvPr>
          <p:cNvSpPr/>
          <p:nvPr userDrawn="1"/>
        </p:nvSpPr>
        <p:spPr>
          <a:xfrm>
            <a:off x="4182533" y="878183"/>
            <a:ext cx="8009466" cy="5101634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22E08DA-290B-4A66-A8F3-119688759A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34" y="2998080"/>
            <a:ext cx="720000" cy="720000"/>
          </a:xfrm>
          <a:custGeom>
            <a:avLst/>
            <a:gdLst>
              <a:gd name="connsiteX0" fmla="*/ 360000 w 720000"/>
              <a:gd name="connsiteY0" fmla="*/ 0 h 720000"/>
              <a:gd name="connsiteX1" fmla="*/ 720000 w 720000"/>
              <a:gd name="connsiteY1" fmla="*/ 360000 h 720000"/>
              <a:gd name="connsiteX2" fmla="*/ 360000 w 720000"/>
              <a:gd name="connsiteY2" fmla="*/ 720000 h 720000"/>
              <a:gd name="connsiteX3" fmla="*/ 0 w 720000"/>
              <a:gd name="connsiteY3" fmla="*/ 360000 h 720000"/>
              <a:gd name="connsiteX4" fmla="*/ 360000 w 72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20000"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cubicBezTo>
                  <a:pt x="720000" y="558823"/>
                  <a:pt x="558823" y="720000"/>
                  <a:pt x="360000" y="720000"/>
                </a:cubicBez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82B9F7-60C3-45FC-9298-001FB3FCF3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0343" y="2727263"/>
            <a:ext cx="3917224" cy="2558584"/>
          </a:xfrm>
          <a:custGeom>
            <a:avLst/>
            <a:gdLst>
              <a:gd name="connsiteX0" fmla="*/ 64630 w 3917224"/>
              <a:gd name="connsiteY0" fmla="*/ 0 h 2558584"/>
              <a:gd name="connsiteX1" fmla="*/ 3852594 w 3917224"/>
              <a:gd name="connsiteY1" fmla="*/ 0 h 2558584"/>
              <a:gd name="connsiteX2" fmla="*/ 3917224 w 3917224"/>
              <a:gd name="connsiteY2" fmla="*/ 64630 h 2558584"/>
              <a:gd name="connsiteX3" fmla="*/ 3917224 w 3917224"/>
              <a:gd name="connsiteY3" fmla="*/ 2493954 h 2558584"/>
              <a:gd name="connsiteX4" fmla="*/ 3852594 w 3917224"/>
              <a:gd name="connsiteY4" fmla="*/ 2558584 h 2558584"/>
              <a:gd name="connsiteX5" fmla="*/ 64630 w 3917224"/>
              <a:gd name="connsiteY5" fmla="*/ 2558584 h 2558584"/>
              <a:gd name="connsiteX6" fmla="*/ 0 w 3917224"/>
              <a:gd name="connsiteY6" fmla="*/ 2493954 h 2558584"/>
              <a:gd name="connsiteX7" fmla="*/ 0 w 3917224"/>
              <a:gd name="connsiteY7" fmla="*/ 64630 h 2558584"/>
              <a:gd name="connsiteX8" fmla="*/ 64630 w 3917224"/>
              <a:gd name="connsiteY8" fmla="*/ 0 h 255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7224" h="2558584">
                <a:moveTo>
                  <a:pt x="64630" y="0"/>
                </a:moveTo>
                <a:lnTo>
                  <a:pt x="3852594" y="0"/>
                </a:lnTo>
                <a:cubicBezTo>
                  <a:pt x="3888289" y="0"/>
                  <a:pt x="3917224" y="28936"/>
                  <a:pt x="3917224" y="64630"/>
                </a:cubicBezTo>
                <a:lnTo>
                  <a:pt x="3917224" y="2493954"/>
                </a:lnTo>
                <a:cubicBezTo>
                  <a:pt x="3917224" y="2529648"/>
                  <a:pt x="3888289" y="2558584"/>
                  <a:pt x="3852594" y="2558584"/>
                </a:cubicBezTo>
                <a:lnTo>
                  <a:pt x="64630" y="2558584"/>
                </a:lnTo>
                <a:cubicBezTo>
                  <a:pt x="28936" y="2558584"/>
                  <a:pt x="0" y="2529648"/>
                  <a:pt x="0" y="2493954"/>
                </a:cubicBezTo>
                <a:lnTo>
                  <a:pt x="0" y="64630"/>
                </a:lnTo>
                <a:cubicBezTo>
                  <a:pt x="0" y="28936"/>
                  <a:pt x="28936" y="0"/>
                  <a:pt x="6463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2EEAF9-1FCA-4B32-90C1-E3CF623A8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0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D0DE0B-ABDE-4E4E-982A-42C185BDCD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7764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10A7C4-E2F1-4F7A-AB3B-111966D685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2516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114EBDC-6A3F-4360-AE67-1F0CBCA868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8696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A095A-E990-4B96-8EE6-34A09684DCDD}"/>
              </a:ext>
            </a:extLst>
          </p:cNvPr>
          <p:cNvSpPr/>
          <p:nvPr userDrawn="1"/>
        </p:nvSpPr>
        <p:spPr>
          <a:xfrm>
            <a:off x="0" y="4976571"/>
            <a:ext cx="12192000" cy="1879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11EE67-FE46-439A-B3AB-368CBCFF2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708" y="2352640"/>
            <a:ext cx="8162087" cy="4503600"/>
          </a:xfrm>
          <a:custGeom>
            <a:avLst/>
            <a:gdLst>
              <a:gd name="connsiteX0" fmla="*/ 0 w 8162087"/>
              <a:gd name="connsiteY0" fmla="*/ 0 h 5153024"/>
              <a:gd name="connsiteX1" fmla="*/ 8162087 w 8162087"/>
              <a:gd name="connsiteY1" fmla="*/ 0 h 5153024"/>
              <a:gd name="connsiteX2" fmla="*/ 8162087 w 8162087"/>
              <a:gd name="connsiteY2" fmla="*/ 5153024 h 5153024"/>
              <a:gd name="connsiteX3" fmla="*/ 0 w 8162087"/>
              <a:gd name="connsiteY3" fmla="*/ 5153024 h 51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2087" h="5153024">
                <a:moveTo>
                  <a:pt x="0" y="0"/>
                </a:moveTo>
                <a:lnTo>
                  <a:pt x="8162087" y="0"/>
                </a:lnTo>
                <a:lnTo>
                  <a:pt x="8162087" y="5153024"/>
                </a:lnTo>
                <a:lnTo>
                  <a:pt x="0" y="5153024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8F9B16F-906B-4B91-8C02-7C83A7EF15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2567" cy="6858000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D7218A-BB57-4DF3-84DD-7CCD3863B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69401" y="723900"/>
            <a:ext cx="2503355" cy="3198731"/>
          </a:xfrm>
          <a:custGeom>
            <a:avLst/>
            <a:gdLst>
              <a:gd name="connsiteX0" fmla="*/ 0 w 2503355"/>
              <a:gd name="connsiteY0" fmla="*/ 0 h 3198731"/>
              <a:gd name="connsiteX1" fmla="*/ 2503355 w 2503355"/>
              <a:gd name="connsiteY1" fmla="*/ 0 h 3198731"/>
              <a:gd name="connsiteX2" fmla="*/ 2503355 w 2503355"/>
              <a:gd name="connsiteY2" fmla="*/ 3198731 h 3198731"/>
              <a:gd name="connsiteX3" fmla="*/ 0 w 2503355"/>
              <a:gd name="connsiteY3" fmla="*/ 3198731 h 31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198731">
                <a:moveTo>
                  <a:pt x="0" y="0"/>
                </a:moveTo>
                <a:lnTo>
                  <a:pt x="2503355" y="0"/>
                </a:lnTo>
                <a:lnTo>
                  <a:pt x="2503355" y="3198731"/>
                </a:lnTo>
                <a:lnTo>
                  <a:pt x="0" y="319873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B0B701-7FE2-4E02-A05A-3FFA611610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1005" y="3227254"/>
            <a:ext cx="2503355" cy="3630746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BEA84-E908-47A7-B174-2E5FA15160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2609" y="4354645"/>
            <a:ext cx="2503355" cy="2503355"/>
          </a:xfrm>
          <a:custGeom>
            <a:avLst/>
            <a:gdLst>
              <a:gd name="connsiteX0" fmla="*/ 0 w 2503355"/>
              <a:gd name="connsiteY0" fmla="*/ 0 h 2503355"/>
              <a:gd name="connsiteX1" fmla="*/ 2503355 w 2503355"/>
              <a:gd name="connsiteY1" fmla="*/ 0 h 2503355"/>
              <a:gd name="connsiteX2" fmla="*/ 2503355 w 2503355"/>
              <a:gd name="connsiteY2" fmla="*/ 2503355 h 2503355"/>
              <a:gd name="connsiteX3" fmla="*/ 0 w 2503355"/>
              <a:gd name="connsiteY3" fmla="*/ 2503355 h 250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2503355">
                <a:moveTo>
                  <a:pt x="0" y="0"/>
                </a:moveTo>
                <a:lnTo>
                  <a:pt x="2503355" y="0"/>
                </a:lnTo>
                <a:lnTo>
                  <a:pt x="2503355" y="2503355"/>
                </a:lnTo>
                <a:lnTo>
                  <a:pt x="0" y="250335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7E133-F7F7-4E63-B6C9-368D5B2EBADA}"/>
              </a:ext>
            </a:extLst>
          </p:cNvPr>
          <p:cNvSpPr/>
          <p:nvPr userDrawn="1"/>
        </p:nvSpPr>
        <p:spPr>
          <a:xfrm>
            <a:off x="8994313" y="5600700"/>
            <a:ext cx="2478443" cy="1257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9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603371-D0D5-4D64-813E-886B7C9E955A}"/>
              </a:ext>
            </a:extLst>
          </p:cNvPr>
          <p:cNvSpPr/>
          <p:nvPr userDrawn="1"/>
        </p:nvSpPr>
        <p:spPr>
          <a:xfrm>
            <a:off x="6911147" y="0"/>
            <a:ext cx="5280851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5921B08-C668-4FFD-9F3B-096CAF69C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099" y="792680"/>
            <a:ext cx="3421726" cy="5272641"/>
          </a:xfrm>
          <a:custGeom>
            <a:avLst/>
            <a:gdLst>
              <a:gd name="connsiteX0" fmla="*/ 97861 w 3421726"/>
              <a:gd name="connsiteY0" fmla="*/ 0 h 5272641"/>
              <a:gd name="connsiteX1" fmla="*/ 3323865 w 3421726"/>
              <a:gd name="connsiteY1" fmla="*/ 0 h 5272641"/>
              <a:gd name="connsiteX2" fmla="*/ 3421726 w 3421726"/>
              <a:gd name="connsiteY2" fmla="*/ 97861 h 5272641"/>
              <a:gd name="connsiteX3" fmla="*/ 3421726 w 3421726"/>
              <a:gd name="connsiteY3" fmla="*/ 5174780 h 5272641"/>
              <a:gd name="connsiteX4" fmla="*/ 3323865 w 3421726"/>
              <a:gd name="connsiteY4" fmla="*/ 5272641 h 5272641"/>
              <a:gd name="connsiteX5" fmla="*/ 97861 w 3421726"/>
              <a:gd name="connsiteY5" fmla="*/ 5272641 h 5272641"/>
              <a:gd name="connsiteX6" fmla="*/ 0 w 3421726"/>
              <a:gd name="connsiteY6" fmla="*/ 5174780 h 5272641"/>
              <a:gd name="connsiteX7" fmla="*/ 0 w 3421726"/>
              <a:gd name="connsiteY7" fmla="*/ 97861 h 5272641"/>
              <a:gd name="connsiteX8" fmla="*/ 97861 w 3421726"/>
              <a:gd name="connsiteY8" fmla="*/ 0 h 527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726" h="5272641">
                <a:moveTo>
                  <a:pt x="97861" y="0"/>
                </a:moveTo>
                <a:lnTo>
                  <a:pt x="3323865" y="0"/>
                </a:lnTo>
                <a:cubicBezTo>
                  <a:pt x="3377912" y="0"/>
                  <a:pt x="3421726" y="43814"/>
                  <a:pt x="3421726" y="97861"/>
                </a:cubicBezTo>
                <a:lnTo>
                  <a:pt x="3421726" y="5174780"/>
                </a:lnTo>
                <a:cubicBezTo>
                  <a:pt x="3421726" y="5228827"/>
                  <a:pt x="3377912" y="5272641"/>
                  <a:pt x="3323865" y="5272641"/>
                </a:cubicBezTo>
                <a:lnTo>
                  <a:pt x="97861" y="5272641"/>
                </a:lnTo>
                <a:cubicBezTo>
                  <a:pt x="43814" y="5272641"/>
                  <a:pt x="0" y="5228827"/>
                  <a:pt x="0" y="5174780"/>
                </a:cubicBezTo>
                <a:lnTo>
                  <a:pt x="0" y="97861"/>
                </a:lnTo>
                <a:cubicBezTo>
                  <a:pt x="0" y="43814"/>
                  <a:pt x="43814" y="0"/>
                  <a:pt x="978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17016C-6C27-43A0-8D62-58D6E0C0776B}"/>
              </a:ext>
            </a:extLst>
          </p:cNvPr>
          <p:cNvSpPr/>
          <p:nvPr userDrawn="1"/>
        </p:nvSpPr>
        <p:spPr>
          <a:xfrm>
            <a:off x="1289050" y="995195"/>
            <a:ext cx="96139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5FD4E9-371F-4CD1-AD41-CEA5B8ED2F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4487" y="521118"/>
            <a:ext cx="4541385" cy="6336882"/>
          </a:xfrm>
          <a:custGeom>
            <a:avLst/>
            <a:gdLst>
              <a:gd name="connsiteX0" fmla="*/ 0 w 4541385"/>
              <a:gd name="connsiteY0" fmla="*/ 0 h 6336882"/>
              <a:gd name="connsiteX1" fmla="*/ 4541385 w 4541385"/>
              <a:gd name="connsiteY1" fmla="*/ 0 h 6336882"/>
              <a:gd name="connsiteX2" fmla="*/ 4541385 w 4541385"/>
              <a:gd name="connsiteY2" fmla="*/ 6336882 h 6336882"/>
              <a:gd name="connsiteX3" fmla="*/ 0 w 4541385"/>
              <a:gd name="connsiteY3" fmla="*/ 6336882 h 63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1385" h="6336882">
                <a:moveTo>
                  <a:pt x="0" y="0"/>
                </a:moveTo>
                <a:lnTo>
                  <a:pt x="4541385" y="0"/>
                </a:lnTo>
                <a:lnTo>
                  <a:pt x="4541385" y="6336882"/>
                </a:lnTo>
                <a:lnTo>
                  <a:pt x="0" y="633688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5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F0D838-80B1-4241-8D89-08790510D0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583" y="810247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C300F2-EF3E-4323-9BD7-D0F71D4F3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583" y="2688449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24489E-C7C3-4273-81AB-59CC2F89AB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7583" y="4566651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8D0C3-BF33-4336-B821-2A7A2CFE9D26}"/>
              </a:ext>
            </a:extLst>
          </p:cNvPr>
          <p:cNvSpPr/>
          <p:nvPr userDrawn="1"/>
        </p:nvSpPr>
        <p:spPr>
          <a:xfrm>
            <a:off x="896447" y="1"/>
            <a:ext cx="1676920" cy="2688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550E-B350-440B-855A-9E43C83BB9C2}"/>
              </a:ext>
            </a:extLst>
          </p:cNvPr>
          <p:cNvSpPr/>
          <p:nvPr userDrawn="1"/>
        </p:nvSpPr>
        <p:spPr>
          <a:xfrm>
            <a:off x="9488810" y="6654800"/>
            <a:ext cx="2703190" cy="2032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2E833F-91BA-6847-AEC4-855F9DBA1517}"/>
              </a:ext>
            </a:extLst>
          </p:cNvPr>
          <p:cNvSpPr/>
          <p:nvPr userDrawn="1"/>
        </p:nvSpPr>
        <p:spPr>
          <a:xfrm>
            <a:off x="6700159" y="0"/>
            <a:ext cx="5491841" cy="6492422"/>
          </a:xfrm>
          <a:custGeom>
            <a:avLst/>
            <a:gdLst>
              <a:gd name="connsiteX0" fmla="*/ 678739 w 5491841"/>
              <a:gd name="connsiteY0" fmla="*/ 0 h 6492422"/>
              <a:gd name="connsiteX1" fmla="*/ 2577620 w 5491841"/>
              <a:gd name="connsiteY1" fmla="*/ 0 h 6492422"/>
              <a:gd name="connsiteX2" fmla="*/ 2418971 w 5491841"/>
              <a:gd name="connsiteY2" fmla="*/ 118636 h 6492422"/>
              <a:gd name="connsiteX3" fmla="*/ 1396634 w 5491841"/>
              <a:gd name="connsiteY3" fmla="*/ 2286454 h 6492422"/>
              <a:gd name="connsiteX4" fmla="*/ 4205968 w 5491841"/>
              <a:gd name="connsiteY4" fmla="*/ 5095788 h 6492422"/>
              <a:gd name="connsiteX5" fmla="*/ 5299488 w 5491841"/>
              <a:gd name="connsiteY5" fmla="*/ 4875017 h 6492422"/>
              <a:gd name="connsiteX6" fmla="*/ 5491841 w 5491841"/>
              <a:gd name="connsiteY6" fmla="*/ 4782355 h 6492422"/>
              <a:gd name="connsiteX7" fmla="*/ 5491841 w 5491841"/>
              <a:gd name="connsiteY7" fmla="*/ 6291438 h 6492422"/>
              <a:gd name="connsiteX8" fmla="*/ 5456694 w 5491841"/>
              <a:gd name="connsiteY8" fmla="*/ 6303330 h 6492422"/>
              <a:gd name="connsiteX9" fmla="*/ 4205968 w 5491841"/>
              <a:gd name="connsiteY9" fmla="*/ 6492422 h 6492422"/>
              <a:gd name="connsiteX10" fmla="*/ 0 w 5491841"/>
              <a:gd name="connsiteY10" fmla="*/ 2286454 h 6492422"/>
              <a:gd name="connsiteX11" fmla="*/ 507638 w 5491841"/>
              <a:gd name="connsiteY11" fmla="*/ 281640 h 649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91841" h="6492422">
                <a:moveTo>
                  <a:pt x="678739" y="0"/>
                </a:moveTo>
                <a:lnTo>
                  <a:pt x="2577620" y="0"/>
                </a:lnTo>
                <a:lnTo>
                  <a:pt x="2418971" y="118636"/>
                </a:lnTo>
                <a:cubicBezTo>
                  <a:pt x="1794604" y="633909"/>
                  <a:pt x="1396634" y="1413706"/>
                  <a:pt x="1396634" y="2286454"/>
                </a:cubicBezTo>
                <a:cubicBezTo>
                  <a:pt x="1396634" y="3838006"/>
                  <a:pt x="2654416" y="5095788"/>
                  <a:pt x="4205968" y="5095788"/>
                </a:cubicBezTo>
                <a:cubicBezTo>
                  <a:pt x="4593856" y="5095788"/>
                  <a:pt x="4963383" y="5017177"/>
                  <a:pt x="5299488" y="4875017"/>
                </a:cubicBezTo>
                <a:lnTo>
                  <a:pt x="5491841" y="4782355"/>
                </a:lnTo>
                <a:lnTo>
                  <a:pt x="5491841" y="6291438"/>
                </a:lnTo>
                <a:lnTo>
                  <a:pt x="5456694" y="6303330"/>
                </a:lnTo>
                <a:cubicBezTo>
                  <a:pt x="5061590" y="6426220"/>
                  <a:pt x="4641510" y="6492422"/>
                  <a:pt x="4205968" y="6492422"/>
                </a:cubicBezTo>
                <a:cubicBezTo>
                  <a:pt x="1883076" y="6492422"/>
                  <a:pt x="0" y="4609346"/>
                  <a:pt x="0" y="2286454"/>
                </a:cubicBezTo>
                <a:cubicBezTo>
                  <a:pt x="0" y="1560550"/>
                  <a:pt x="183895" y="877597"/>
                  <a:pt x="507638" y="281640"/>
                </a:cubicBezTo>
                <a:close/>
              </a:path>
            </a:pathLst>
          </a:cu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351061A-C7EB-FF40-8154-5FC71CE814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21808" y="484632"/>
            <a:ext cx="6870192" cy="600779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1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DD68E9A7-E3A6-6443-BA47-A29702B42943}"/>
              </a:ext>
            </a:extLst>
          </p:cNvPr>
          <p:cNvSpPr/>
          <p:nvPr userDrawn="1"/>
        </p:nvSpPr>
        <p:spPr>
          <a:xfrm>
            <a:off x="0" y="0"/>
            <a:ext cx="8035464" cy="6858000"/>
          </a:xfrm>
          <a:custGeom>
            <a:avLst/>
            <a:gdLst>
              <a:gd name="connsiteX0" fmla="*/ 0 w 8035464"/>
              <a:gd name="connsiteY0" fmla="*/ 0 h 6858000"/>
              <a:gd name="connsiteX1" fmla="*/ 8035464 w 8035464"/>
              <a:gd name="connsiteY1" fmla="*/ 0 h 6858000"/>
              <a:gd name="connsiteX2" fmla="*/ 5988300 w 8035464"/>
              <a:gd name="connsiteY2" fmla="*/ 6858000 h 6858000"/>
              <a:gd name="connsiteX3" fmla="*/ 0 w 8035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5464" h="6858000">
                <a:moveTo>
                  <a:pt x="0" y="0"/>
                </a:moveTo>
                <a:lnTo>
                  <a:pt x="8035464" y="0"/>
                </a:lnTo>
                <a:lnTo>
                  <a:pt x="598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9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3CBCD5D-7C55-4AD0-BDD3-6DAFB9B61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563777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F502A75-5389-4E4C-86BE-4950D894BA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219990C-1812-4D31-9F79-3DB35045C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7AA125-E904-4C8C-AB2D-0A5DE8C43D25}"/>
              </a:ext>
            </a:extLst>
          </p:cNvPr>
          <p:cNvSpPr/>
          <p:nvPr userDrawn="1"/>
        </p:nvSpPr>
        <p:spPr>
          <a:xfrm flipH="1">
            <a:off x="8418286" y="2281889"/>
            <a:ext cx="3773714" cy="2294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8BA8307-28F6-4515-9D33-47FE2273FF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18286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D498A-93AF-4322-ADA3-A81E3F617919}"/>
              </a:ext>
            </a:extLst>
          </p:cNvPr>
          <p:cNvSpPr/>
          <p:nvPr userDrawn="1"/>
        </p:nvSpPr>
        <p:spPr>
          <a:xfrm>
            <a:off x="3876676" y="2688884"/>
            <a:ext cx="2933700" cy="416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966C23-7EB7-458E-860E-A37B0A566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9202" y="2375799"/>
            <a:ext cx="5274334" cy="3279818"/>
          </a:xfrm>
          <a:custGeom>
            <a:avLst/>
            <a:gdLst>
              <a:gd name="connsiteX0" fmla="*/ 82914 w 5274334"/>
              <a:gd name="connsiteY0" fmla="*/ 0 h 3279818"/>
              <a:gd name="connsiteX1" fmla="*/ 5191420 w 5274334"/>
              <a:gd name="connsiteY1" fmla="*/ 0 h 3279818"/>
              <a:gd name="connsiteX2" fmla="*/ 5274334 w 5274334"/>
              <a:gd name="connsiteY2" fmla="*/ 82914 h 3279818"/>
              <a:gd name="connsiteX3" fmla="*/ 5274334 w 5274334"/>
              <a:gd name="connsiteY3" fmla="*/ 3196904 h 3279818"/>
              <a:gd name="connsiteX4" fmla="*/ 5191420 w 5274334"/>
              <a:gd name="connsiteY4" fmla="*/ 3279818 h 3279818"/>
              <a:gd name="connsiteX5" fmla="*/ 82914 w 5274334"/>
              <a:gd name="connsiteY5" fmla="*/ 3279818 h 3279818"/>
              <a:gd name="connsiteX6" fmla="*/ 0 w 5274334"/>
              <a:gd name="connsiteY6" fmla="*/ 3196904 h 3279818"/>
              <a:gd name="connsiteX7" fmla="*/ 0 w 5274334"/>
              <a:gd name="connsiteY7" fmla="*/ 82914 h 3279818"/>
              <a:gd name="connsiteX8" fmla="*/ 82914 w 5274334"/>
              <a:gd name="connsiteY8" fmla="*/ 0 h 327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4334" h="3279818">
                <a:moveTo>
                  <a:pt x="82914" y="0"/>
                </a:moveTo>
                <a:lnTo>
                  <a:pt x="5191420" y="0"/>
                </a:lnTo>
                <a:cubicBezTo>
                  <a:pt x="5237212" y="0"/>
                  <a:pt x="5274334" y="37122"/>
                  <a:pt x="5274334" y="82914"/>
                </a:cubicBezTo>
                <a:lnTo>
                  <a:pt x="5274334" y="3196904"/>
                </a:lnTo>
                <a:cubicBezTo>
                  <a:pt x="5274334" y="3242696"/>
                  <a:pt x="5237212" y="3279818"/>
                  <a:pt x="5191420" y="3279818"/>
                </a:cubicBezTo>
                <a:lnTo>
                  <a:pt x="82914" y="3279818"/>
                </a:lnTo>
                <a:cubicBezTo>
                  <a:pt x="37122" y="3279818"/>
                  <a:pt x="0" y="3242696"/>
                  <a:pt x="0" y="3196904"/>
                </a:cubicBezTo>
                <a:lnTo>
                  <a:pt x="0" y="82914"/>
                </a:lnTo>
                <a:cubicBezTo>
                  <a:pt x="0" y="37122"/>
                  <a:pt x="37122" y="0"/>
                  <a:pt x="829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8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543AA6-4095-4819-9EC6-3F4C7CB344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4779241" cy="3429000"/>
          </a:xfrm>
          <a:custGeom>
            <a:avLst/>
            <a:gdLst>
              <a:gd name="connsiteX0" fmla="*/ 0 w 3071101"/>
              <a:gd name="connsiteY0" fmla="*/ 0 h 3429000"/>
              <a:gd name="connsiteX1" fmla="*/ 3071101 w 3071101"/>
              <a:gd name="connsiteY1" fmla="*/ 0 h 3429000"/>
              <a:gd name="connsiteX2" fmla="*/ 3071101 w 3071101"/>
              <a:gd name="connsiteY2" fmla="*/ 3429000 h 3429000"/>
              <a:gd name="connsiteX3" fmla="*/ 0 w 307110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9000">
                <a:moveTo>
                  <a:pt x="0" y="0"/>
                </a:moveTo>
                <a:lnTo>
                  <a:pt x="3071101" y="0"/>
                </a:lnTo>
                <a:lnTo>
                  <a:pt x="3071101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C3ECCC-3D93-47FE-B1E0-12E820216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3292" y="1"/>
            <a:ext cx="3071101" cy="3428999"/>
          </a:xfrm>
          <a:custGeom>
            <a:avLst/>
            <a:gdLst>
              <a:gd name="connsiteX0" fmla="*/ 0 w 3071101"/>
              <a:gd name="connsiteY0" fmla="*/ 0 h 3428999"/>
              <a:gd name="connsiteX1" fmla="*/ 3071101 w 3071101"/>
              <a:gd name="connsiteY1" fmla="*/ 0 h 3428999"/>
              <a:gd name="connsiteX2" fmla="*/ 3071101 w 3071101"/>
              <a:gd name="connsiteY2" fmla="*/ 3428999 h 3428999"/>
              <a:gd name="connsiteX3" fmla="*/ 0 w 307110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8999">
                <a:moveTo>
                  <a:pt x="0" y="0"/>
                </a:moveTo>
                <a:lnTo>
                  <a:pt x="3071101" y="0"/>
                </a:lnTo>
                <a:lnTo>
                  <a:pt x="3071101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78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5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6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2DE943-8D00-4BA1-8779-937ED1CE03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9350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B14506-C848-4A5B-99D4-A92890578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992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4DF7058-A3F8-407B-8598-6A4CDB8C46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005" y="723901"/>
            <a:ext cx="4912385" cy="4686300"/>
          </a:xfrm>
          <a:custGeom>
            <a:avLst/>
            <a:gdLst>
              <a:gd name="connsiteX0" fmla="*/ 88477 w 4912385"/>
              <a:gd name="connsiteY0" fmla="*/ 0 h 4686300"/>
              <a:gd name="connsiteX1" fmla="*/ 4823908 w 4912385"/>
              <a:gd name="connsiteY1" fmla="*/ 0 h 4686300"/>
              <a:gd name="connsiteX2" fmla="*/ 4912385 w 4912385"/>
              <a:gd name="connsiteY2" fmla="*/ 88477 h 4686300"/>
              <a:gd name="connsiteX3" fmla="*/ 4912385 w 4912385"/>
              <a:gd name="connsiteY3" fmla="*/ 4597823 h 4686300"/>
              <a:gd name="connsiteX4" fmla="*/ 4823908 w 4912385"/>
              <a:gd name="connsiteY4" fmla="*/ 4686300 h 4686300"/>
              <a:gd name="connsiteX5" fmla="*/ 88477 w 4912385"/>
              <a:gd name="connsiteY5" fmla="*/ 4686300 h 4686300"/>
              <a:gd name="connsiteX6" fmla="*/ 0 w 4912385"/>
              <a:gd name="connsiteY6" fmla="*/ 4597823 h 4686300"/>
              <a:gd name="connsiteX7" fmla="*/ 0 w 4912385"/>
              <a:gd name="connsiteY7" fmla="*/ 88477 h 4686300"/>
              <a:gd name="connsiteX8" fmla="*/ 88477 w 4912385"/>
              <a:gd name="connsiteY8" fmla="*/ 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2385" h="4686300">
                <a:moveTo>
                  <a:pt x="88477" y="0"/>
                </a:moveTo>
                <a:lnTo>
                  <a:pt x="4823908" y="0"/>
                </a:lnTo>
                <a:cubicBezTo>
                  <a:pt x="4872772" y="0"/>
                  <a:pt x="4912385" y="39613"/>
                  <a:pt x="4912385" y="88477"/>
                </a:cubicBezTo>
                <a:lnTo>
                  <a:pt x="4912385" y="4597823"/>
                </a:lnTo>
                <a:cubicBezTo>
                  <a:pt x="4912385" y="4646687"/>
                  <a:pt x="4872772" y="4686300"/>
                  <a:pt x="4823908" y="4686300"/>
                </a:cubicBezTo>
                <a:lnTo>
                  <a:pt x="88477" y="4686300"/>
                </a:lnTo>
                <a:cubicBezTo>
                  <a:pt x="39613" y="4686300"/>
                  <a:pt x="0" y="4646687"/>
                  <a:pt x="0" y="4597823"/>
                </a:cubicBezTo>
                <a:lnTo>
                  <a:pt x="0" y="88477"/>
                </a:lnTo>
                <a:cubicBezTo>
                  <a:pt x="0" y="39613"/>
                  <a:pt x="39613" y="0"/>
                  <a:pt x="88477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33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8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DD16D7-12AA-441A-930C-BC6E3124AC5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737C18E-821B-4463-B626-C21A77D04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058150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7577FF-38FA-4D67-A5CD-AC6EA26BD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E139B1-BE54-44AB-8182-DD3786D088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77225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81ADF3-A2FD-4C29-B5B5-CC3B0EB2D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614" y="4714875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931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13EA95-6744-4230-AA5E-A46AA01D5F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959101"/>
            <a:ext cx="2225885" cy="2358951"/>
          </a:xfrm>
          <a:custGeom>
            <a:avLst/>
            <a:gdLst>
              <a:gd name="connsiteX0" fmla="*/ 0 w 2225885"/>
              <a:gd name="connsiteY0" fmla="*/ 0 h 2358951"/>
              <a:gd name="connsiteX1" fmla="*/ 2225885 w 2225885"/>
              <a:gd name="connsiteY1" fmla="*/ 0 h 2358951"/>
              <a:gd name="connsiteX2" fmla="*/ 2225885 w 2225885"/>
              <a:gd name="connsiteY2" fmla="*/ 2358951 h 2358951"/>
              <a:gd name="connsiteX3" fmla="*/ 0 w 2225885"/>
              <a:gd name="connsiteY3" fmla="*/ 2358951 h 235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885" h="2358951">
                <a:moveTo>
                  <a:pt x="0" y="0"/>
                </a:moveTo>
                <a:lnTo>
                  <a:pt x="2225885" y="0"/>
                </a:lnTo>
                <a:lnTo>
                  <a:pt x="2225885" y="2358951"/>
                </a:lnTo>
                <a:lnTo>
                  <a:pt x="0" y="235895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D99D8D-6D9F-481A-9F3E-53F2D6EB0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5885" y="0"/>
            <a:ext cx="3892316" cy="4006756"/>
          </a:xfrm>
          <a:custGeom>
            <a:avLst/>
            <a:gdLst>
              <a:gd name="connsiteX0" fmla="*/ 0 w 3892316"/>
              <a:gd name="connsiteY0" fmla="*/ 0 h 4006756"/>
              <a:gd name="connsiteX1" fmla="*/ 3892316 w 3892316"/>
              <a:gd name="connsiteY1" fmla="*/ 0 h 4006756"/>
              <a:gd name="connsiteX2" fmla="*/ 3892316 w 3892316"/>
              <a:gd name="connsiteY2" fmla="*/ 4006756 h 4006756"/>
              <a:gd name="connsiteX3" fmla="*/ 0 w 3892316"/>
              <a:gd name="connsiteY3" fmla="*/ 4006756 h 400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2316" h="4006756">
                <a:moveTo>
                  <a:pt x="0" y="0"/>
                </a:moveTo>
                <a:lnTo>
                  <a:pt x="3892316" y="0"/>
                </a:lnTo>
                <a:lnTo>
                  <a:pt x="3892316" y="4006756"/>
                </a:lnTo>
                <a:lnTo>
                  <a:pt x="0" y="4006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7F4838-91AB-4277-BC53-937DCF7A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0684" y="1"/>
            <a:ext cx="5901316" cy="6857998"/>
          </a:xfrm>
          <a:custGeom>
            <a:avLst/>
            <a:gdLst>
              <a:gd name="connsiteX0" fmla="*/ 3348692 w 5901316"/>
              <a:gd name="connsiteY0" fmla="*/ 3047067 h 6857998"/>
              <a:gd name="connsiteX1" fmla="*/ 4757236 w 5901316"/>
              <a:gd name="connsiteY1" fmla="*/ 3925469 h 6857998"/>
              <a:gd name="connsiteX2" fmla="*/ 4884459 w 5901316"/>
              <a:gd name="connsiteY2" fmla="*/ 3944156 h 6857998"/>
              <a:gd name="connsiteX3" fmla="*/ 5113914 w 5901316"/>
              <a:gd name="connsiteY3" fmla="*/ 3955838 h 6857998"/>
              <a:gd name="connsiteX4" fmla="*/ 5797796 w 5901316"/>
              <a:gd name="connsiteY4" fmla="*/ 3844382 h 6857998"/>
              <a:gd name="connsiteX5" fmla="*/ 5901316 w 5901316"/>
              <a:gd name="connsiteY5" fmla="*/ 3805948 h 6857998"/>
              <a:gd name="connsiteX6" fmla="*/ 5901316 w 5901316"/>
              <a:gd name="connsiteY6" fmla="*/ 6857998 h 6857998"/>
              <a:gd name="connsiteX7" fmla="*/ 4028623 w 5901316"/>
              <a:gd name="connsiteY7" fmla="*/ 6857998 h 6857998"/>
              <a:gd name="connsiteX8" fmla="*/ 3900507 w 5901316"/>
              <a:gd name="connsiteY8" fmla="*/ 6770066 h 6857998"/>
              <a:gd name="connsiteX9" fmla="*/ 3119237 w 5901316"/>
              <a:gd name="connsiteY9" fmla="*/ 5841134 h 6857998"/>
              <a:gd name="connsiteX10" fmla="*/ 3062442 w 5901316"/>
              <a:gd name="connsiteY10" fmla="*/ 5719653 h 6857998"/>
              <a:gd name="connsiteX11" fmla="*/ 2832985 w 5901316"/>
              <a:gd name="connsiteY11" fmla="*/ 4630995 h 6857998"/>
              <a:gd name="connsiteX12" fmla="*/ 3348692 w 5901316"/>
              <a:gd name="connsiteY12" fmla="*/ 3047067 h 6857998"/>
              <a:gd name="connsiteX13" fmla="*/ 2414969 w 5901316"/>
              <a:gd name="connsiteY13" fmla="*/ 846388 h 6857998"/>
              <a:gd name="connsiteX14" fmla="*/ 3032910 w 5901316"/>
              <a:gd name="connsiteY14" fmla="*/ 928153 h 6857998"/>
              <a:gd name="connsiteX15" fmla="*/ 3155589 w 5901316"/>
              <a:gd name="connsiteY15" fmla="*/ 965532 h 6857998"/>
              <a:gd name="connsiteX16" fmla="*/ 4475528 w 5901316"/>
              <a:gd name="connsiteY16" fmla="*/ 2035501 h 6857998"/>
              <a:gd name="connsiteX17" fmla="*/ 3357782 w 5901316"/>
              <a:gd name="connsiteY17" fmla="*/ 2829801 h 6857998"/>
              <a:gd name="connsiteX18" fmla="*/ 3273725 w 5901316"/>
              <a:gd name="connsiteY18" fmla="*/ 2937265 h 6857998"/>
              <a:gd name="connsiteX19" fmla="*/ 2705764 w 5901316"/>
              <a:gd name="connsiteY19" fmla="*/ 4633329 h 6857998"/>
              <a:gd name="connsiteX20" fmla="*/ 2937492 w 5901316"/>
              <a:gd name="connsiteY20" fmla="*/ 5754694 h 6857998"/>
              <a:gd name="connsiteX21" fmla="*/ 2414969 w 5901316"/>
              <a:gd name="connsiteY21" fmla="*/ 5813100 h 6857998"/>
              <a:gd name="connsiteX22" fmla="*/ 0 w 5901316"/>
              <a:gd name="connsiteY22" fmla="*/ 3329745 h 6857998"/>
              <a:gd name="connsiteX23" fmla="*/ 2414969 w 5901316"/>
              <a:gd name="connsiteY23" fmla="*/ 846388 h 6857998"/>
              <a:gd name="connsiteX24" fmla="*/ 3836593 w 5901316"/>
              <a:gd name="connsiteY24" fmla="*/ 0 h 6857998"/>
              <a:gd name="connsiteX25" fmla="*/ 5901316 w 5901316"/>
              <a:gd name="connsiteY25" fmla="*/ 0 h 6857998"/>
              <a:gd name="connsiteX26" fmla="*/ 5901316 w 5901316"/>
              <a:gd name="connsiteY26" fmla="*/ 3664205 h 6857998"/>
              <a:gd name="connsiteX27" fmla="*/ 5891534 w 5901316"/>
              <a:gd name="connsiteY27" fmla="*/ 3669000 h 6857998"/>
              <a:gd name="connsiteX28" fmla="*/ 5116187 w 5901316"/>
              <a:gd name="connsiteY28" fmla="*/ 3822675 h 6857998"/>
              <a:gd name="connsiteX29" fmla="*/ 4913995 w 5901316"/>
              <a:gd name="connsiteY29" fmla="*/ 3813330 h 6857998"/>
              <a:gd name="connsiteX30" fmla="*/ 4786772 w 5901316"/>
              <a:gd name="connsiteY30" fmla="*/ 3796978 h 6857998"/>
              <a:gd name="connsiteX31" fmla="*/ 3432754 w 5901316"/>
              <a:gd name="connsiteY31" fmla="*/ 2941938 h 6857998"/>
              <a:gd name="connsiteX32" fmla="*/ 4541410 w 5901316"/>
              <a:gd name="connsiteY32" fmla="*/ 2152308 h 6857998"/>
              <a:gd name="connsiteX33" fmla="*/ 4664092 w 5901316"/>
              <a:gd name="connsiteY33" fmla="*/ 2110257 h 6857998"/>
              <a:gd name="connsiteX34" fmla="*/ 4600481 w 5901316"/>
              <a:gd name="connsiteY34" fmla="*/ 1993448 h 6857998"/>
              <a:gd name="connsiteX35" fmla="*/ 3203297 w 5901316"/>
              <a:gd name="connsiteY35" fmla="*/ 844051 h 6857998"/>
              <a:gd name="connsiteX36" fmla="*/ 3836050 w 5901316"/>
              <a:gd name="connsiteY36" fmla="*/ 406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1316" h="6857998">
                <a:moveTo>
                  <a:pt x="3348692" y="3047067"/>
                </a:moveTo>
                <a:cubicBezTo>
                  <a:pt x="3684927" y="3504958"/>
                  <a:pt x="4184732" y="3829685"/>
                  <a:pt x="4757236" y="3925469"/>
                </a:cubicBezTo>
                <a:cubicBezTo>
                  <a:pt x="4798129" y="3934814"/>
                  <a:pt x="4841293" y="3939484"/>
                  <a:pt x="4884459" y="3944156"/>
                </a:cubicBezTo>
                <a:cubicBezTo>
                  <a:pt x="4959429" y="3951166"/>
                  <a:pt x="5036672" y="3955838"/>
                  <a:pt x="5113914" y="3955838"/>
                </a:cubicBezTo>
                <a:cubicBezTo>
                  <a:pt x="5352457" y="3955838"/>
                  <a:pt x="5582337" y="3916712"/>
                  <a:pt x="5797796" y="3844382"/>
                </a:cubicBezTo>
                <a:lnTo>
                  <a:pt x="5901316" y="3805948"/>
                </a:lnTo>
                <a:lnTo>
                  <a:pt x="5901316" y="6857998"/>
                </a:lnTo>
                <a:lnTo>
                  <a:pt x="4028623" y="6857998"/>
                </a:lnTo>
                <a:lnTo>
                  <a:pt x="3900507" y="6770066"/>
                </a:lnTo>
                <a:cubicBezTo>
                  <a:pt x="3574023" y="6529247"/>
                  <a:pt x="3305103" y="6211126"/>
                  <a:pt x="3119237" y="5841134"/>
                </a:cubicBezTo>
                <a:cubicBezTo>
                  <a:pt x="3098789" y="5801418"/>
                  <a:pt x="3080617" y="5759367"/>
                  <a:pt x="3062442" y="5719653"/>
                </a:cubicBezTo>
                <a:cubicBezTo>
                  <a:pt x="2914771" y="5387916"/>
                  <a:pt x="2832985" y="5018800"/>
                  <a:pt x="2832985" y="4630995"/>
                </a:cubicBezTo>
                <a:cubicBezTo>
                  <a:pt x="2832985" y="4037603"/>
                  <a:pt x="3023820" y="3488603"/>
                  <a:pt x="3348692" y="3047067"/>
                </a:cubicBezTo>
                <a:close/>
                <a:moveTo>
                  <a:pt x="2414969" y="846388"/>
                </a:moveTo>
                <a:cubicBezTo>
                  <a:pt x="2628522" y="846388"/>
                  <a:pt x="2835258" y="874422"/>
                  <a:pt x="3032910" y="928153"/>
                </a:cubicBezTo>
                <a:cubicBezTo>
                  <a:pt x="3073803" y="939835"/>
                  <a:pt x="3114696" y="951515"/>
                  <a:pt x="3155589" y="965532"/>
                </a:cubicBezTo>
                <a:cubicBezTo>
                  <a:pt x="3709918" y="1150091"/>
                  <a:pt x="4177918" y="1533224"/>
                  <a:pt x="4475528" y="2035501"/>
                </a:cubicBezTo>
                <a:cubicBezTo>
                  <a:pt x="4039334" y="2199034"/>
                  <a:pt x="3657665" y="2474702"/>
                  <a:pt x="3357782" y="2829801"/>
                </a:cubicBezTo>
                <a:cubicBezTo>
                  <a:pt x="3330520" y="2864845"/>
                  <a:pt x="3300987" y="2899886"/>
                  <a:pt x="3273725" y="2937265"/>
                </a:cubicBezTo>
                <a:cubicBezTo>
                  <a:pt x="2917045" y="3404501"/>
                  <a:pt x="2705764" y="3995554"/>
                  <a:pt x="2705764" y="4633329"/>
                </a:cubicBezTo>
                <a:cubicBezTo>
                  <a:pt x="2705764" y="5032817"/>
                  <a:pt x="2789822" y="5411277"/>
                  <a:pt x="2937492" y="5754694"/>
                </a:cubicBezTo>
                <a:cubicBezTo>
                  <a:pt x="2769376" y="5792073"/>
                  <a:pt x="2594443" y="5813100"/>
                  <a:pt x="2414969" y="5813100"/>
                </a:cubicBezTo>
                <a:cubicBezTo>
                  <a:pt x="1081397" y="5813100"/>
                  <a:pt x="0" y="4701080"/>
                  <a:pt x="0" y="3329745"/>
                </a:cubicBezTo>
                <a:cubicBezTo>
                  <a:pt x="0" y="1958408"/>
                  <a:pt x="1081397" y="846388"/>
                  <a:pt x="2414969" y="846388"/>
                </a:cubicBezTo>
                <a:close/>
                <a:moveTo>
                  <a:pt x="3836593" y="0"/>
                </a:moveTo>
                <a:lnTo>
                  <a:pt x="5901316" y="0"/>
                </a:lnTo>
                <a:lnTo>
                  <a:pt x="5901316" y="3664205"/>
                </a:lnTo>
                <a:lnTo>
                  <a:pt x="5891534" y="3669000"/>
                </a:lnTo>
                <a:cubicBezTo>
                  <a:pt x="5652118" y="3768094"/>
                  <a:pt x="5390512" y="3822675"/>
                  <a:pt x="5116187" y="3822675"/>
                </a:cubicBezTo>
                <a:cubicBezTo>
                  <a:pt x="5048032" y="3822675"/>
                  <a:pt x="4979877" y="3820340"/>
                  <a:pt x="4913995" y="3813330"/>
                </a:cubicBezTo>
                <a:cubicBezTo>
                  <a:pt x="4870828" y="3808658"/>
                  <a:pt x="4827665" y="3803986"/>
                  <a:pt x="4786772" y="3796978"/>
                </a:cubicBezTo>
                <a:cubicBezTo>
                  <a:pt x="4230169" y="3705866"/>
                  <a:pt x="3748539" y="3390481"/>
                  <a:pt x="3432754" y="2941938"/>
                </a:cubicBezTo>
                <a:cubicBezTo>
                  <a:pt x="3725820" y="2586839"/>
                  <a:pt x="4105217" y="2311168"/>
                  <a:pt x="4541410" y="2152308"/>
                </a:cubicBezTo>
                <a:cubicBezTo>
                  <a:pt x="4582306" y="2135956"/>
                  <a:pt x="4623199" y="2121939"/>
                  <a:pt x="4664092" y="2110257"/>
                </a:cubicBezTo>
                <a:cubicBezTo>
                  <a:pt x="4643644" y="2070543"/>
                  <a:pt x="4623199" y="2033164"/>
                  <a:pt x="4600481" y="1993448"/>
                </a:cubicBezTo>
                <a:cubicBezTo>
                  <a:pt x="4286964" y="1456127"/>
                  <a:pt x="3791703" y="1042625"/>
                  <a:pt x="3203297" y="844051"/>
                </a:cubicBezTo>
                <a:cubicBezTo>
                  <a:pt x="3342447" y="510854"/>
                  <a:pt x="3561609" y="221031"/>
                  <a:pt x="3836050" y="40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49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F5BD9D-930F-45A4-B881-931733261E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6500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CEFD16-4B4D-403F-9F7C-F7B6328F8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877CAB0-84E3-4B15-B914-53BE813673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2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2415D5-A045-411F-BAB9-EB183B8DCB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1A9387-AD26-4A9A-9079-B49BED8E4E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84289" y="779481"/>
            <a:ext cx="1536123" cy="1447562"/>
          </a:xfrm>
          <a:custGeom>
            <a:avLst/>
            <a:gdLst>
              <a:gd name="connsiteX0" fmla="*/ 0 w 1536123"/>
              <a:gd name="connsiteY0" fmla="*/ 0 h 1447562"/>
              <a:gd name="connsiteX1" fmla="*/ 1536123 w 1536123"/>
              <a:gd name="connsiteY1" fmla="*/ 0 h 1447562"/>
              <a:gd name="connsiteX2" fmla="*/ 1536123 w 1536123"/>
              <a:gd name="connsiteY2" fmla="*/ 1447562 h 1447562"/>
              <a:gd name="connsiteX3" fmla="*/ 0 w 1536123"/>
              <a:gd name="connsiteY3" fmla="*/ 1447562 h 144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123" h="1447562">
                <a:moveTo>
                  <a:pt x="0" y="0"/>
                </a:moveTo>
                <a:lnTo>
                  <a:pt x="1536123" y="0"/>
                </a:lnTo>
                <a:lnTo>
                  <a:pt x="1536123" y="1447562"/>
                </a:lnTo>
                <a:lnTo>
                  <a:pt x="0" y="144756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4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8E2160-55FB-48B4-A2D3-FA323EE88E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1800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39911F-5272-437F-A35F-9ECFA836C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24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1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47D71A-48B5-4CA9-AC82-759F96B62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4850"/>
            <a:ext cx="12192000" cy="5448300"/>
          </a:xfrm>
          <a:custGeom>
            <a:avLst/>
            <a:gdLst>
              <a:gd name="connsiteX0" fmla="*/ 0 w 12192000"/>
              <a:gd name="connsiteY0" fmla="*/ 0 h 5448300"/>
              <a:gd name="connsiteX1" fmla="*/ 12192000 w 12192000"/>
              <a:gd name="connsiteY1" fmla="*/ 0 h 5448300"/>
              <a:gd name="connsiteX2" fmla="*/ 12192000 w 12192000"/>
              <a:gd name="connsiteY2" fmla="*/ 5448300 h 5448300"/>
              <a:gd name="connsiteX3" fmla="*/ 0 w 12192000"/>
              <a:gd name="connsiteY3" fmla="*/ 5448300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5448300"/>
                </a:lnTo>
                <a:lnTo>
                  <a:pt x="0" y="5448300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12B191-D61B-4278-92A6-83C25419D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9131" y="2467014"/>
            <a:ext cx="1053738" cy="1053738"/>
          </a:xfrm>
          <a:custGeom>
            <a:avLst/>
            <a:gdLst>
              <a:gd name="connsiteX0" fmla="*/ 526869 w 1053738"/>
              <a:gd name="connsiteY0" fmla="*/ 0 h 1053738"/>
              <a:gd name="connsiteX1" fmla="*/ 1053738 w 1053738"/>
              <a:gd name="connsiteY1" fmla="*/ 526869 h 1053738"/>
              <a:gd name="connsiteX2" fmla="*/ 526869 w 1053738"/>
              <a:gd name="connsiteY2" fmla="*/ 1053738 h 1053738"/>
              <a:gd name="connsiteX3" fmla="*/ 0 w 1053738"/>
              <a:gd name="connsiteY3" fmla="*/ 526869 h 1053738"/>
              <a:gd name="connsiteX4" fmla="*/ 526869 w 1053738"/>
              <a:gd name="connsiteY4" fmla="*/ 0 h 105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738" h="1053738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235887" y="1053738"/>
                  <a:pt x="0" y="817851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4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C00330-912B-254A-A2BB-14318EADCD88}"/>
              </a:ext>
            </a:extLst>
          </p:cNvPr>
          <p:cNvSpPr/>
          <p:nvPr userDrawn="1"/>
        </p:nvSpPr>
        <p:spPr>
          <a:xfrm>
            <a:off x="0" y="0"/>
            <a:ext cx="6226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3DAC6B-1E7D-48CB-9B5C-EECDEA923A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4721" y="1177925"/>
            <a:ext cx="2225160" cy="4488996"/>
          </a:xfrm>
          <a:custGeom>
            <a:avLst/>
            <a:gdLst>
              <a:gd name="connsiteX0" fmla="*/ 269267 w 2225160"/>
              <a:gd name="connsiteY0" fmla="*/ 0 h 4488996"/>
              <a:gd name="connsiteX1" fmla="*/ 1955893 w 2225160"/>
              <a:gd name="connsiteY1" fmla="*/ 0 h 4488996"/>
              <a:gd name="connsiteX2" fmla="*/ 2225160 w 2225160"/>
              <a:gd name="connsiteY2" fmla="*/ 269267 h 4488996"/>
              <a:gd name="connsiteX3" fmla="*/ 2225160 w 2225160"/>
              <a:gd name="connsiteY3" fmla="*/ 4219729 h 4488996"/>
              <a:gd name="connsiteX4" fmla="*/ 1955893 w 2225160"/>
              <a:gd name="connsiteY4" fmla="*/ 4488996 h 4488996"/>
              <a:gd name="connsiteX5" fmla="*/ 269267 w 2225160"/>
              <a:gd name="connsiteY5" fmla="*/ 4488996 h 4488996"/>
              <a:gd name="connsiteX6" fmla="*/ 0 w 2225160"/>
              <a:gd name="connsiteY6" fmla="*/ 4219729 h 4488996"/>
              <a:gd name="connsiteX7" fmla="*/ 0 w 2225160"/>
              <a:gd name="connsiteY7" fmla="*/ 269267 h 4488996"/>
              <a:gd name="connsiteX8" fmla="*/ 269267 w 2225160"/>
              <a:gd name="connsiteY8" fmla="*/ 0 h 448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5160" h="4488996">
                <a:moveTo>
                  <a:pt x="269267" y="0"/>
                </a:moveTo>
                <a:lnTo>
                  <a:pt x="1955893" y="0"/>
                </a:lnTo>
                <a:cubicBezTo>
                  <a:pt x="2104605" y="0"/>
                  <a:pt x="2225160" y="120555"/>
                  <a:pt x="2225160" y="269267"/>
                </a:cubicBezTo>
                <a:lnTo>
                  <a:pt x="2225160" y="4219729"/>
                </a:lnTo>
                <a:cubicBezTo>
                  <a:pt x="2225160" y="4368441"/>
                  <a:pt x="2104605" y="4488996"/>
                  <a:pt x="1955893" y="4488996"/>
                </a:cubicBezTo>
                <a:lnTo>
                  <a:pt x="269267" y="4488996"/>
                </a:lnTo>
                <a:cubicBezTo>
                  <a:pt x="120556" y="4488996"/>
                  <a:pt x="0" y="4368441"/>
                  <a:pt x="0" y="4219729"/>
                </a:cubicBezTo>
                <a:lnTo>
                  <a:pt x="0" y="269267"/>
                </a:lnTo>
                <a:cubicBezTo>
                  <a:pt x="0" y="120555"/>
                  <a:pt x="120556" y="0"/>
                  <a:pt x="269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9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9667E-3DF5-450A-A0D2-730A768848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9855" y="1897935"/>
            <a:ext cx="4429790" cy="2784612"/>
          </a:xfrm>
          <a:custGeom>
            <a:avLst/>
            <a:gdLst>
              <a:gd name="connsiteX0" fmla="*/ 0 w 4429790"/>
              <a:gd name="connsiteY0" fmla="*/ 0 h 2784612"/>
              <a:gd name="connsiteX1" fmla="*/ 4429790 w 4429790"/>
              <a:gd name="connsiteY1" fmla="*/ 0 h 2784612"/>
              <a:gd name="connsiteX2" fmla="*/ 4429790 w 4429790"/>
              <a:gd name="connsiteY2" fmla="*/ 2784612 h 2784612"/>
              <a:gd name="connsiteX3" fmla="*/ 0 w 4429790"/>
              <a:gd name="connsiteY3" fmla="*/ 2784612 h 278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790" h="2784612">
                <a:moveTo>
                  <a:pt x="0" y="0"/>
                </a:moveTo>
                <a:lnTo>
                  <a:pt x="4429790" y="0"/>
                </a:lnTo>
                <a:lnTo>
                  <a:pt x="4429790" y="2784612"/>
                </a:lnTo>
                <a:lnTo>
                  <a:pt x="0" y="278461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66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8E49B-95BA-254B-8938-48B937404EF4}"/>
              </a:ext>
            </a:extLst>
          </p:cNvPr>
          <p:cNvSpPr/>
          <p:nvPr userDrawn="1"/>
        </p:nvSpPr>
        <p:spPr>
          <a:xfrm>
            <a:off x="3467101" y="4015740"/>
            <a:ext cx="8724900" cy="2842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EA791-01C0-B847-9CFB-425285EA5B69}"/>
              </a:ext>
            </a:extLst>
          </p:cNvPr>
          <p:cNvSpPr/>
          <p:nvPr userDrawn="1"/>
        </p:nvSpPr>
        <p:spPr>
          <a:xfrm>
            <a:off x="1" y="0"/>
            <a:ext cx="3467099" cy="401574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3F0A96-47FF-46A2-BDDD-6443160425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2070" y="1729740"/>
            <a:ext cx="4267200" cy="2286000"/>
          </a:xfrm>
          <a:custGeom>
            <a:avLst/>
            <a:gdLst>
              <a:gd name="connsiteX0" fmla="*/ 0 w 4267200"/>
              <a:gd name="connsiteY0" fmla="*/ 0 h 2286000"/>
              <a:gd name="connsiteX1" fmla="*/ 4267200 w 4267200"/>
              <a:gd name="connsiteY1" fmla="*/ 0 h 2286000"/>
              <a:gd name="connsiteX2" fmla="*/ 4267200 w 4267200"/>
              <a:gd name="connsiteY2" fmla="*/ 2286000 h 2286000"/>
              <a:gd name="connsiteX3" fmla="*/ 0 w 42672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2286000">
                <a:moveTo>
                  <a:pt x="0" y="0"/>
                </a:moveTo>
                <a:lnTo>
                  <a:pt x="4267200" y="0"/>
                </a:lnTo>
                <a:lnTo>
                  <a:pt x="4267200" y="2286000"/>
                </a:lnTo>
                <a:lnTo>
                  <a:pt x="0" y="228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59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at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6FA71F-A03A-4346-B1C4-4CD56427ED48}"/>
              </a:ext>
            </a:extLst>
          </p:cNvPr>
          <p:cNvSpPr/>
          <p:nvPr userDrawn="1"/>
        </p:nvSpPr>
        <p:spPr>
          <a:xfrm>
            <a:off x="2" y="4967878"/>
            <a:ext cx="8770136" cy="18901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B528-1FD1-AF4C-82C1-81EC6162C3EF}"/>
              </a:ext>
            </a:extLst>
          </p:cNvPr>
          <p:cNvSpPr/>
          <p:nvPr userDrawn="1"/>
        </p:nvSpPr>
        <p:spPr>
          <a:xfrm>
            <a:off x="8770139" y="0"/>
            <a:ext cx="34218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9CA4D-68C6-4D66-A2EF-3BE30F1392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890122"/>
            <a:ext cx="5877028" cy="3077756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08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C72A0F-13FD-CE4E-AB2F-801E40C7F227}"/>
              </a:ext>
            </a:extLst>
          </p:cNvPr>
          <p:cNvSpPr/>
          <p:nvPr userDrawn="1"/>
        </p:nvSpPr>
        <p:spPr>
          <a:xfrm>
            <a:off x="0" y="2794497"/>
            <a:ext cx="6538829" cy="353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BFD26B-3260-4BD3-A195-2DFDEB82BE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3900" y="1028700"/>
            <a:ext cx="6388100" cy="2946400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7EACAB1-10E5-4FBC-9361-F3CB9E0C3A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3400" y="634999"/>
            <a:ext cx="6578600" cy="622299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71DCE1-1AE4-4F21-86A3-C0B80272F4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8982" y="1"/>
            <a:ext cx="6613019" cy="6857999"/>
          </a:xfrm>
          <a:custGeom>
            <a:avLst/>
            <a:gdLst>
              <a:gd name="connsiteX0" fmla="*/ 1681907 w 6613019"/>
              <a:gd name="connsiteY0" fmla="*/ 4000219 h 6857999"/>
              <a:gd name="connsiteX1" fmla="*/ 1125768 w 6613019"/>
              <a:gd name="connsiteY1" fmla="*/ 4151894 h 6857999"/>
              <a:gd name="connsiteX2" fmla="*/ 572997 w 6613019"/>
              <a:gd name="connsiteY2" fmla="*/ 5115868 h 6857999"/>
              <a:gd name="connsiteX3" fmla="*/ 1125768 w 6613019"/>
              <a:gd name="connsiteY3" fmla="*/ 6079849 h 6857999"/>
              <a:gd name="connsiteX4" fmla="*/ 2238046 w 6613019"/>
              <a:gd name="connsiteY4" fmla="*/ 6079849 h 6857999"/>
              <a:gd name="connsiteX5" fmla="*/ 3909839 w 6613019"/>
              <a:gd name="connsiteY5" fmla="*/ 5115868 h 6857999"/>
              <a:gd name="connsiteX6" fmla="*/ 2238046 w 6613019"/>
              <a:gd name="connsiteY6" fmla="*/ 4151894 h 6857999"/>
              <a:gd name="connsiteX7" fmla="*/ 1681907 w 6613019"/>
              <a:gd name="connsiteY7" fmla="*/ 4000219 h 6857999"/>
              <a:gd name="connsiteX8" fmla="*/ 4928590 w 6613019"/>
              <a:gd name="connsiteY8" fmla="*/ 2314943 h 6857999"/>
              <a:gd name="connsiteX9" fmla="*/ 4374979 w 6613019"/>
              <a:gd name="connsiteY9" fmla="*/ 2466618 h 6857999"/>
              <a:gd name="connsiteX10" fmla="*/ 2709923 w 6613019"/>
              <a:gd name="connsiteY10" fmla="*/ 3430592 h 6857999"/>
              <a:gd name="connsiteX11" fmla="*/ 4374979 w 6613019"/>
              <a:gd name="connsiteY11" fmla="*/ 4394573 h 6857999"/>
              <a:gd name="connsiteX12" fmla="*/ 5487258 w 6613019"/>
              <a:gd name="connsiteY12" fmla="*/ 4394573 h 6857999"/>
              <a:gd name="connsiteX13" fmla="*/ 6040028 w 6613019"/>
              <a:gd name="connsiteY13" fmla="*/ 3430592 h 6857999"/>
              <a:gd name="connsiteX14" fmla="*/ 5487258 w 6613019"/>
              <a:gd name="connsiteY14" fmla="*/ 2466618 h 6857999"/>
              <a:gd name="connsiteX15" fmla="*/ 4928590 w 6613019"/>
              <a:gd name="connsiteY15" fmla="*/ 2314943 h 6857999"/>
              <a:gd name="connsiteX16" fmla="*/ 1681907 w 6613019"/>
              <a:gd name="connsiteY16" fmla="*/ 622923 h 6857999"/>
              <a:gd name="connsiteX17" fmla="*/ 1125768 w 6613019"/>
              <a:gd name="connsiteY17" fmla="*/ 774598 h 6857999"/>
              <a:gd name="connsiteX18" fmla="*/ 572997 w 6613019"/>
              <a:gd name="connsiteY18" fmla="*/ 1738579 h 6857999"/>
              <a:gd name="connsiteX19" fmla="*/ 1125768 w 6613019"/>
              <a:gd name="connsiteY19" fmla="*/ 2702553 h 6857999"/>
              <a:gd name="connsiteX20" fmla="*/ 2238046 w 6613019"/>
              <a:gd name="connsiteY20" fmla="*/ 2702553 h 6857999"/>
              <a:gd name="connsiteX21" fmla="*/ 3903102 w 6613019"/>
              <a:gd name="connsiteY21" fmla="*/ 1738579 h 6857999"/>
              <a:gd name="connsiteX22" fmla="*/ 2238046 w 6613019"/>
              <a:gd name="connsiteY22" fmla="*/ 774598 h 6857999"/>
              <a:gd name="connsiteX23" fmla="*/ 1681907 w 6613019"/>
              <a:gd name="connsiteY23" fmla="*/ 622923 h 6857999"/>
              <a:gd name="connsiteX24" fmla="*/ 1667416 w 6613019"/>
              <a:gd name="connsiteY24" fmla="*/ 0 h 6857999"/>
              <a:gd name="connsiteX25" fmla="*/ 2801993 w 6613019"/>
              <a:gd name="connsiteY25" fmla="*/ 0 h 6857999"/>
              <a:gd name="connsiteX26" fmla="*/ 2709923 w 6613019"/>
              <a:gd name="connsiteY26" fmla="*/ 53304 h 6857999"/>
              <a:gd name="connsiteX27" fmla="*/ 4374979 w 6613019"/>
              <a:gd name="connsiteY27" fmla="*/ 1017278 h 6857999"/>
              <a:gd name="connsiteX28" fmla="*/ 5487258 w 6613019"/>
              <a:gd name="connsiteY28" fmla="*/ 1017278 h 6857999"/>
              <a:gd name="connsiteX29" fmla="*/ 6040028 w 6613019"/>
              <a:gd name="connsiteY29" fmla="*/ 53304 h 6857999"/>
              <a:gd name="connsiteX30" fmla="*/ 6036680 w 6613019"/>
              <a:gd name="connsiteY30" fmla="*/ 0 h 6857999"/>
              <a:gd name="connsiteX31" fmla="*/ 6610753 w 6613019"/>
              <a:gd name="connsiteY31" fmla="*/ 0 h 6857999"/>
              <a:gd name="connsiteX32" fmla="*/ 6613019 w 6613019"/>
              <a:gd name="connsiteY32" fmla="*/ 32989 h 6857999"/>
              <a:gd name="connsiteX33" fmla="*/ 6613019 w 6613019"/>
              <a:gd name="connsiteY33" fmla="*/ 33200 h 6857999"/>
              <a:gd name="connsiteX34" fmla="*/ 6604571 w 6613019"/>
              <a:gd name="connsiteY34" fmla="*/ 206862 h 6857999"/>
              <a:gd name="connsiteX35" fmla="*/ 5049089 w 6613019"/>
              <a:gd name="connsiteY35" fmla="*/ 1718352 h 6857999"/>
              <a:gd name="connsiteX36" fmla="*/ 5055827 w 6613019"/>
              <a:gd name="connsiteY36" fmla="*/ 1725097 h 6857999"/>
              <a:gd name="connsiteX37" fmla="*/ 5049089 w 6613019"/>
              <a:gd name="connsiteY37" fmla="*/ 1731834 h 6857999"/>
              <a:gd name="connsiteX38" fmla="*/ 6604571 w 6613019"/>
              <a:gd name="connsiteY38" fmla="*/ 3244436 h 6857999"/>
              <a:gd name="connsiteX39" fmla="*/ 6613019 w 6613019"/>
              <a:gd name="connsiteY39" fmla="*/ 3416987 h 6857999"/>
              <a:gd name="connsiteX40" fmla="*/ 6613019 w 6613019"/>
              <a:gd name="connsiteY40" fmla="*/ 3417233 h 6857999"/>
              <a:gd name="connsiteX41" fmla="*/ 6604571 w 6613019"/>
              <a:gd name="connsiteY41" fmla="*/ 3590896 h 6857999"/>
              <a:gd name="connsiteX42" fmla="*/ 5049089 w 6613019"/>
              <a:gd name="connsiteY42" fmla="*/ 5102385 h 6857999"/>
              <a:gd name="connsiteX43" fmla="*/ 5055827 w 6613019"/>
              <a:gd name="connsiteY43" fmla="*/ 5109130 h 6857999"/>
              <a:gd name="connsiteX44" fmla="*/ 5049089 w 6613019"/>
              <a:gd name="connsiteY44" fmla="*/ 5115868 h 6857999"/>
              <a:gd name="connsiteX45" fmla="*/ 6604571 w 6613019"/>
              <a:gd name="connsiteY45" fmla="*/ 6628469 h 6857999"/>
              <a:gd name="connsiteX46" fmla="*/ 6613019 w 6613019"/>
              <a:gd name="connsiteY46" fmla="*/ 6801021 h 6857999"/>
              <a:gd name="connsiteX47" fmla="*/ 6613019 w 6613019"/>
              <a:gd name="connsiteY47" fmla="*/ 6801232 h 6857999"/>
              <a:gd name="connsiteX48" fmla="*/ 6609197 w 6613019"/>
              <a:gd name="connsiteY48" fmla="*/ 6857999 h 6857999"/>
              <a:gd name="connsiteX49" fmla="*/ 6036788 w 6613019"/>
              <a:gd name="connsiteY49" fmla="*/ 6857999 h 6857999"/>
              <a:gd name="connsiteX50" fmla="*/ 6040028 w 6613019"/>
              <a:gd name="connsiteY50" fmla="*/ 6807888 h 6857999"/>
              <a:gd name="connsiteX51" fmla="*/ 5487258 w 6613019"/>
              <a:gd name="connsiteY51" fmla="*/ 5843907 h 6857999"/>
              <a:gd name="connsiteX52" fmla="*/ 4374979 w 6613019"/>
              <a:gd name="connsiteY52" fmla="*/ 5837169 h 6857999"/>
              <a:gd name="connsiteX53" fmla="*/ 2709923 w 6613019"/>
              <a:gd name="connsiteY53" fmla="*/ 6801143 h 6857999"/>
              <a:gd name="connsiteX54" fmla="*/ 2808129 w 6613019"/>
              <a:gd name="connsiteY54" fmla="*/ 6857999 h 6857999"/>
              <a:gd name="connsiteX55" fmla="*/ 1639386 w 6613019"/>
              <a:gd name="connsiteY55" fmla="*/ 6857999 h 6857999"/>
              <a:gd name="connsiteX56" fmla="*/ 1563936 w 6613019"/>
              <a:gd name="connsiteY56" fmla="*/ 6814625 h 6857999"/>
              <a:gd name="connsiteX57" fmla="*/ 0 w 6613019"/>
              <a:gd name="connsiteY57" fmla="*/ 5129350 h 6857999"/>
              <a:gd name="connsiteX58" fmla="*/ 1563936 w 6613019"/>
              <a:gd name="connsiteY58" fmla="*/ 3444074 h 6857999"/>
              <a:gd name="connsiteX59" fmla="*/ 1557198 w 6613019"/>
              <a:gd name="connsiteY59" fmla="*/ 3437337 h 6857999"/>
              <a:gd name="connsiteX60" fmla="*/ 1563936 w 6613019"/>
              <a:gd name="connsiteY60" fmla="*/ 3430592 h 6857999"/>
              <a:gd name="connsiteX61" fmla="*/ 0 w 6613019"/>
              <a:gd name="connsiteY61" fmla="*/ 1745317 h 6857999"/>
              <a:gd name="connsiteX62" fmla="*/ 1563936 w 6613019"/>
              <a:gd name="connsiteY62" fmla="*/ 600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613019" h="6857999">
                <a:moveTo>
                  <a:pt x="1681907" y="4000219"/>
                </a:moveTo>
                <a:cubicBezTo>
                  <a:pt x="1491472" y="4000219"/>
                  <a:pt x="1301036" y="4050777"/>
                  <a:pt x="1125768" y="4151894"/>
                </a:cubicBezTo>
                <a:cubicBezTo>
                  <a:pt x="781968" y="4354127"/>
                  <a:pt x="572997" y="4711401"/>
                  <a:pt x="572997" y="5115868"/>
                </a:cubicBezTo>
                <a:cubicBezTo>
                  <a:pt x="572997" y="5520334"/>
                  <a:pt x="775230" y="5877616"/>
                  <a:pt x="1125768" y="6079849"/>
                </a:cubicBezTo>
                <a:cubicBezTo>
                  <a:pt x="1476305" y="6282082"/>
                  <a:pt x="1887509" y="6282082"/>
                  <a:pt x="2238046" y="6079849"/>
                </a:cubicBezTo>
                <a:lnTo>
                  <a:pt x="3909839" y="5115868"/>
                </a:lnTo>
                <a:lnTo>
                  <a:pt x="2238046" y="4151894"/>
                </a:lnTo>
                <a:cubicBezTo>
                  <a:pt x="2062777" y="4050777"/>
                  <a:pt x="1872342" y="4000219"/>
                  <a:pt x="1681907" y="4000219"/>
                </a:cubicBezTo>
                <a:close/>
                <a:moveTo>
                  <a:pt x="4928590" y="2314943"/>
                </a:moveTo>
                <a:cubicBezTo>
                  <a:pt x="4737311" y="2314943"/>
                  <a:pt x="4546875" y="2365502"/>
                  <a:pt x="4374979" y="2466618"/>
                </a:cubicBezTo>
                <a:lnTo>
                  <a:pt x="2709923" y="3430592"/>
                </a:lnTo>
                <a:lnTo>
                  <a:pt x="4374979" y="4394573"/>
                </a:lnTo>
                <a:cubicBezTo>
                  <a:pt x="4725517" y="4596806"/>
                  <a:pt x="5136721" y="4596806"/>
                  <a:pt x="5487258" y="4394573"/>
                </a:cubicBezTo>
                <a:cubicBezTo>
                  <a:pt x="5831057" y="4192340"/>
                  <a:pt x="6040028" y="3835058"/>
                  <a:pt x="6040028" y="3430592"/>
                </a:cubicBezTo>
                <a:cubicBezTo>
                  <a:pt x="6040028" y="3026126"/>
                  <a:pt x="5837795" y="2668851"/>
                  <a:pt x="5487258" y="2466618"/>
                </a:cubicBezTo>
                <a:cubicBezTo>
                  <a:pt x="5311989" y="2365502"/>
                  <a:pt x="5119868" y="2314943"/>
                  <a:pt x="4928590" y="2314943"/>
                </a:cubicBezTo>
                <a:close/>
                <a:moveTo>
                  <a:pt x="1681907" y="622923"/>
                </a:moveTo>
                <a:cubicBezTo>
                  <a:pt x="1491472" y="622923"/>
                  <a:pt x="1301036" y="673481"/>
                  <a:pt x="1125768" y="774598"/>
                </a:cubicBezTo>
                <a:cubicBezTo>
                  <a:pt x="781968" y="976831"/>
                  <a:pt x="572997" y="1334113"/>
                  <a:pt x="572997" y="1738579"/>
                </a:cubicBezTo>
                <a:cubicBezTo>
                  <a:pt x="572997" y="2143045"/>
                  <a:pt x="775230" y="2500320"/>
                  <a:pt x="1125768" y="2702553"/>
                </a:cubicBezTo>
                <a:cubicBezTo>
                  <a:pt x="1476305" y="2904786"/>
                  <a:pt x="1887509" y="2904786"/>
                  <a:pt x="2238046" y="2702553"/>
                </a:cubicBezTo>
                <a:lnTo>
                  <a:pt x="3903102" y="1738579"/>
                </a:lnTo>
                <a:lnTo>
                  <a:pt x="2238046" y="774598"/>
                </a:lnTo>
                <a:cubicBezTo>
                  <a:pt x="2062777" y="673481"/>
                  <a:pt x="1872342" y="622923"/>
                  <a:pt x="1681907" y="622923"/>
                </a:cubicBezTo>
                <a:close/>
                <a:moveTo>
                  <a:pt x="1667416" y="0"/>
                </a:moveTo>
                <a:lnTo>
                  <a:pt x="2801993" y="0"/>
                </a:lnTo>
                <a:lnTo>
                  <a:pt x="2709923" y="53304"/>
                </a:lnTo>
                <a:lnTo>
                  <a:pt x="4374979" y="1017278"/>
                </a:lnTo>
                <a:cubicBezTo>
                  <a:pt x="4725517" y="1219511"/>
                  <a:pt x="5136721" y="1219511"/>
                  <a:pt x="5487258" y="1017278"/>
                </a:cubicBezTo>
                <a:cubicBezTo>
                  <a:pt x="5831057" y="815044"/>
                  <a:pt x="6040028" y="457770"/>
                  <a:pt x="6040028" y="53304"/>
                </a:cubicBezTo>
                <a:lnTo>
                  <a:pt x="6036680" y="0"/>
                </a:lnTo>
                <a:lnTo>
                  <a:pt x="6610753" y="0"/>
                </a:lnTo>
                <a:lnTo>
                  <a:pt x="6613019" y="32989"/>
                </a:lnTo>
                <a:lnTo>
                  <a:pt x="6613019" y="33200"/>
                </a:lnTo>
                <a:lnTo>
                  <a:pt x="6604571" y="206862"/>
                </a:lnTo>
                <a:cubicBezTo>
                  <a:pt x="6520809" y="1059515"/>
                  <a:pt x="5826420" y="1661477"/>
                  <a:pt x="5049089" y="1718352"/>
                </a:cubicBezTo>
                <a:lnTo>
                  <a:pt x="5055827" y="1725097"/>
                </a:lnTo>
                <a:lnTo>
                  <a:pt x="5049089" y="1731834"/>
                </a:lnTo>
                <a:cubicBezTo>
                  <a:pt x="5826420" y="1788716"/>
                  <a:pt x="6520809" y="2396600"/>
                  <a:pt x="6604571" y="3244436"/>
                </a:cubicBezTo>
                <a:lnTo>
                  <a:pt x="6613019" y="3416987"/>
                </a:lnTo>
                <a:lnTo>
                  <a:pt x="6613019" y="3417233"/>
                </a:lnTo>
                <a:lnTo>
                  <a:pt x="6604571" y="3590896"/>
                </a:lnTo>
                <a:cubicBezTo>
                  <a:pt x="6520809" y="4443548"/>
                  <a:pt x="5826420" y="5045510"/>
                  <a:pt x="5049089" y="5102385"/>
                </a:cubicBezTo>
                <a:lnTo>
                  <a:pt x="5055827" y="5109130"/>
                </a:lnTo>
                <a:lnTo>
                  <a:pt x="5049089" y="5115868"/>
                </a:lnTo>
                <a:cubicBezTo>
                  <a:pt x="5826420" y="5172749"/>
                  <a:pt x="6520809" y="5780633"/>
                  <a:pt x="6604571" y="6628469"/>
                </a:cubicBezTo>
                <a:lnTo>
                  <a:pt x="6613019" y="6801021"/>
                </a:lnTo>
                <a:lnTo>
                  <a:pt x="6613019" y="6801232"/>
                </a:lnTo>
                <a:lnTo>
                  <a:pt x="6609197" y="6857999"/>
                </a:lnTo>
                <a:lnTo>
                  <a:pt x="6036788" y="6857999"/>
                </a:lnTo>
                <a:lnTo>
                  <a:pt x="6040028" y="6807888"/>
                </a:lnTo>
                <a:cubicBezTo>
                  <a:pt x="6040028" y="6403422"/>
                  <a:pt x="5837795" y="6046140"/>
                  <a:pt x="5487258" y="5843907"/>
                </a:cubicBezTo>
                <a:cubicBezTo>
                  <a:pt x="5136721" y="5641674"/>
                  <a:pt x="4718772" y="5641674"/>
                  <a:pt x="4374979" y="5837169"/>
                </a:cubicBezTo>
                <a:lnTo>
                  <a:pt x="2709923" y="6801143"/>
                </a:lnTo>
                <a:lnTo>
                  <a:pt x="2808129" y="6857999"/>
                </a:lnTo>
                <a:lnTo>
                  <a:pt x="1639386" y="6857999"/>
                </a:lnTo>
                <a:lnTo>
                  <a:pt x="1563936" y="6814625"/>
                </a:lnTo>
                <a:cubicBezTo>
                  <a:pt x="734784" y="6753959"/>
                  <a:pt x="0" y="6066367"/>
                  <a:pt x="0" y="5129350"/>
                </a:cubicBezTo>
                <a:cubicBezTo>
                  <a:pt x="0" y="4185596"/>
                  <a:pt x="734784" y="3504748"/>
                  <a:pt x="1563936" y="3444074"/>
                </a:cubicBezTo>
                <a:lnTo>
                  <a:pt x="1557198" y="3437337"/>
                </a:lnTo>
                <a:lnTo>
                  <a:pt x="1563936" y="3430592"/>
                </a:lnTo>
                <a:cubicBezTo>
                  <a:pt x="734784" y="3369926"/>
                  <a:pt x="0" y="2682333"/>
                  <a:pt x="0" y="1745317"/>
                </a:cubicBezTo>
                <a:cubicBezTo>
                  <a:pt x="0" y="801562"/>
                  <a:pt x="734784" y="120714"/>
                  <a:pt x="1563936" y="60041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6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9E5B4A-8731-4771-A8C0-2AD392283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748431" cy="6857999"/>
          </a:xfrm>
          <a:custGeom>
            <a:avLst/>
            <a:gdLst>
              <a:gd name="connsiteX0" fmla="*/ 5224443 w 7748431"/>
              <a:gd name="connsiteY0" fmla="*/ 3541779 h 6857999"/>
              <a:gd name="connsiteX1" fmla="*/ 5650884 w 7748431"/>
              <a:gd name="connsiteY1" fmla="*/ 3766492 h 6857999"/>
              <a:gd name="connsiteX2" fmla="*/ 7748431 w 7748431"/>
              <a:gd name="connsiteY2" fmla="*/ 6857999 h 6857999"/>
              <a:gd name="connsiteX3" fmla="*/ 2852696 w 7748431"/>
              <a:gd name="connsiteY3" fmla="*/ 6857999 h 6857999"/>
              <a:gd name="connsiteX4" fmla="*/ 4803870 w 7748431"/>
              <a:gd name="connsiteY4" fmla="*/ 3776272 h 6857999"/>
              <a:gd name="connsiteX5" fmla="*/ 5224443 w 7748431"/>
              <a:gd name="connsiteY5" fmla="*/ 3541779 h 6857999"/>
              <a:gd name="connsiteX6" fmla="*/ 1037447 w 7748431"/>
              <a:gd name="connsiteY6" fmla="*/ 3528834 h 6857999"/>
              <a:gd name="connsiteX7" fmla="*/ 4724793 w 7748431"/>
              <a:gd name="connsiteY7" fmla="*/ 3528834 h 6857999"/>
              <a:gd name="connsiteX8" fmla="*/ 2609897 w 7748431"/>
              <a:gd name="connsiteY8" fmla="*/ 6857999 h 6857999"/>
              <a:gd name="connsiteX9" fmla="*/ 0 w 7748431"/>
              <a:gd name="connsiteY9" fmla="*/ 6857999 h 6857999"/>
              <a:gd name="connsiteX10" fmla="*/ 0 w 7748431"/>
              <a:gd name="connsiteY10" fmla="*/ 4591603 h 6857999"/>
              <a:gd name="connsiteX11" fmla="*/ 470163 w 7748431"/>
              <a:gd name="connsiteY11" fmla="*/ 3841818 h 6857999"/>
              <a:gd name="connsiteX12" fmla="*/ 1037447 w 7748431"/>
              <a:gd name="connsiteY12" fmla="*/ 3528834 h 6857999"/>
              <a:gd name="connsiteX13" fmla="*/ 2852697 w 7748431"/>
              <a:gd name="connsiteY13" fmla="*/ 0 h 6857999"/>
              <a:gd name="connsiteX14" fmla="*/ 7748430 w 7748431"/>
              <a:gd name="connsiteY14" fmla="*/ 0 h 6857999"/>
              <a:gd name="connsiteX15" fmla="*/ 5650883 w 7748431"/>
              <a:gd name="connsiteY15" fmla="*/ 3091506 h 6857999"/>
              <a:gd name="connsiteX16" fmla="*/ 4803869 w 7748431"/>
              <a:gd name="connsiteY16" fmla="*/ 3081726 h 6857999"/>
              <a:gd name="connsiteX17" fmla="*/ 0 w 7748431"/>
              <a:gd name="connsiteY17" fmla="*/ 0 h 6857999"/>
              <a:gd name="connsiteX18" fmla="*/ 2609898 w 7748431"/>
              <a:gd name="connsiteY18" fmla="*/ 0 h 6857999"/>
              <a:gd name="connsiteX19" fmla="*/ 4724793 w 7748431"/>
              <a:gd name="connsiteY19" fmla="*/ 3329165 h 6857999"/>
              <a:gd name="connsiteX20" fmla="*/ 1037447 w 7748431"/>
              <a:gd name="connsiteY20" fmla="*/ 3329165 h 6857999"/>
              <a:gd name="connsiteX21" fmla="*/ 470163 w 7748431"/>
              <a:gd name="connsiteY21" fmla="*/ 3016181 h 6857999"/>
              <a:gd name="connsiteX22" fmla="*/ 0 w 7748431"/>
              <a:gd name="connsiteY22" fmla="*/ 22663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48431" h="6857999">
                <a:moveTo>
                  <a:pt x="5224443" y="3541779"/>
                </a:moveTo>
                <a:cubicBezTo>
                  <a:pt x="5386314" y="3540067"/>
                  <a:pt x="5549164" y="3614890"/>
                  <a:pt x="5650884" y="3766492"/>
                </a:cubicBezTo>
                <a:lnTo>
                  <a:pt x="7748431" y="6857999"/>
                </a:lnTo>
                <a:lnTo>
                  <a:pt x="2852696" y="6857999"/>
                </a:lnTo>
                <a:lnTo>
                  <a:pt x="4803870" y="3776272"/>
                </a:lnTo>
                <a:cubicBezTo>
                  <a:pt x="4901677" y="3621736"/>
                  <a:pt x="5062572" y="3543490"/>
                  <a:pt x="5224443" y="3541779"/>
                </a:cubicBezTo>
                <a:close/>
                <a:moveTo>
                  <a:pt x="1037447" y="3528834"/>
                </a:moveTo>
                <a:lnTo>
                  <a:pt x="4724793" y="3528834"/>
                </a:lnTo>
                <a:lnTo>
                  <a:pt x="2609897" y="6857999"/>
                </a:lnTo>
                <a:lnTo>
                  <a:pt x="0" y="6857999"/>
                </a:lnTo>
                <a:lnTo>
                  <a:pt x="0" y="4591603"/>
                </a:lnTo>
                <a:lnTo>
                  <a:pt x="470163" y="3841818"/>
                </a:lnTo>
                <a:cubicBezTo>
                  <a:pt x="593402" y="3646203"/>
                  <a:pt x="806623" y="3528834"/>
                  <a:pt x="1037447" y="3528834"/>
                </a:cubicBezTo>
                <a:close/>
                <a:moveTo>
                  <a:pt x="2852697" y="0"/>
                </a:moveTo>
                <a:lnTo>
                  <a:pt x="7748430" y="0"/>
                </a:lnTo>
                <a:lnTo>
                  <a:pt x="5650883" y="3091506"/>
                </a:lnTo>
                <a:cubicBezTo>
                  <a:pt x="5447443" y="3394710"/>
                  <a:pt x="4999485" y="3390798"/>
                  <a:pt x="4803869" y="3081726"/>
                </a:cubicBezTo>
                <a:close/>
                <a:moveTo>
                  <a:pt x="0" y="0"/>
                </a:moveTo>
                <a:lnTo>
                  <a:pt x="2609898" y="0"/>
                </a:lnTo>
                <a:lnTo>
                  <a:pt x="4724793" y="3329165"/>
                </a:lnTo>
                <a:lnTo>
                  <a:pt x="1037447" y="3329165"/>
                </a:lnTo>
                <a:cubicBezTo>
                  <a:pt x="806623" y="3329165"/>
                  <a:pt x="593402" y="3211796"/>
                  <a:pt x="470163" y="3016181"/>
                </a:cubicBezTo>
                <a:lnTo>
                  <a:pt x="0" y="2266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2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1E91D5-3667-415D-A18D-28B861C740D1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B27E26-D79D-46EC-86A6-482061BA4B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624" y="1"/>
            <a:ext cx="4179951" cy="5522706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94279-8270-4394-9F00-C770C0FE67E9}"/>
              </a:ext>
            </a:extLst>
          </p:cNvPr>
          <p:cNvSpPr/>
          <p:nvPr userDrawn="1"/>
        </p:nvSpPr>
        <p:spPr>
          <a:xfrm>
            <a:off x="819150" y="1097760"/>
            <a:ext cx="10553700" cy="3590925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F6129A-B12D-4628-A317-1B2131259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1748" y="1616804"/>
            <a:ext cx="3156472" cy="4143436"/>
          </a:xfrm>
          <a:custGeom>
            <a:avLst/>
            <a:gdLst>
              <a:gd name="connsiteX0" fmla="*/ 81942 w 3156472"/>
              <a:gd name="connsiteY0" fmla="*/ 0 h 4143436"/>
              <a:gd name="connsiteX1" fmla="*/ 3074530 w 3156472"/>
              <a:gd name="connsiteY1" fmla="*/ 0 h 4143436"/>
              <a:gd name="connsiteX2" fmla="*/ 3156472 w 3156472"/>
              <a:gd name="connsiteY2" fmla="*/ 81942 h 4143436"/>
              <a:gd name="connsiteX3" fmla="*/ 3156472 w 3156472"/>
              <a:gd name="connsiteY3" fmla="*/ 4061494 h 4143436"/>
              <a:gd name="connsiteX4" fmla="*/ 3074530 w 3156472"/>
              <a:gd name="connsiteY4" fmla="*/ 4143436 h 4143436"/>
              <a:gd name="connsiteX5" fmla="*/ 81942 w 3156472"/>
              <a:gd name="connsiteY5" fmla="*/ 4143436 h 4143436"/>
              <a:gd name="connsiteX6" fmla="*/ 0 w 3156472"/>
              <a:gd name="connsiteY6" fmla="*/ 4061494 h 4143436"/>
              <a:gd name="connsiteX7" fmla="*/ 0 w 3156472"/>
              <a:gd name="connsiteY7" fmla="*/ 81942 h 4143436"/>
              <a:gd name="connsiteX8" fmla="*/ 81942 w 3156472"/>
              <a:gd name="connsiteY8" fmla="*/ 0 h 41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6472" h="4143436">
                <a:moveTo>
                  <a:pt x="81942" y="0"/>
                </a:moveTo>
                <a:lnTo>
                  <a:pt x="3074530" y="0"/>
                </a:lnTo>
                <a:cubicBezTo>
                  <a:pt x="3119785" y="0"/>
                  <a:pt x="3156472" y="36687"/>
                  <a:pt x="3156472" y="81942"/>
                </a:cubicBezTo>
                <a:lnTo>
                  <a:pt x="3156472" y="4061494"/>
                </a:lnTo>
                <a:cubicBezTo>
                  <a:pt x="3156472" y="4106749"/>
                  <a:pt x="3119785" y="4143436"/>
                  <a:pt x="3074530" y="4143436"/>
                </a:cubicBezTo>
                <a:lnTo>
                  <a:pt x="81942" y="4143436"/>
                </a:lnTo>
                <a:cubicBezTo>
                  <a:pt x="36687" y="4143436"/>
                  <a:pt x="0" y="4106749"/>
                  <a:pt x="0" y="4061494"/>
                </a:cubicBezTo>
                <a:lnTo>
                  <a:pt x="0" y="81942"/>
                </a:lnTo>
                <a:cubicBezTo>
                  <a:pt x="0" y="36687"/>
                  <a:pt x="36687" y="0"/>
                  <a:pt x="819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3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8BB3A-70DB-4AEE-8D72-E4FBB8DC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F64D-9861-4687-A8E4-65109C112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F29E-2972-455B-9DD6-ED9F9F545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51F9B6-83EF-4F1B-9703-B14C49482B8A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0AEE4-5971-4D95-9383-8585B7BBE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AF15-C65C-4DD1-A1DC-D9070CB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F298E5-6D08-4E27-99D4-A31FA71510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6" r:id="rId2"/>
    <p:sldLayoutId id="2147483658" r:id="rId3"/>
    <p:sldLayoutId id="2147483692" r:id="rId4"/>
    <p:sldLayoutId id="2147483661" r:id="rId5"/>
    <p:sldLayoutId id="2147483660" r:id="rId6"/>
    <p:sldLayoutId id="2147483657" r:id="rId7"/>
    <p:sldLayoutId id="2147483662" r:id="rId8"/>
    <p:sldLayoutId id="2147483663" r:id="rId9"/>
    <p:sldLayoutId id="2147483664" r:id="rId10"/>
    <p:sldLayoutId id="2147483666" r:id="rId11"/>
    <p:sldLayoutId id="2147483665" r:id="rId12"/>
    <p:sldLayoutId id="2147483667" r:id="rId13"/>
    <p:sldLayoutId id="2147483668" r:id="rId14"/>
    <p:sldLayoutId id="2147483669" r:id="rId15"/>
    <p:sldLayoutId id="2147483675" r:id="rId16"/>
    <p:sldLayoutId id="2147483676" r:id="rId17"/>
    <p:sldLayoutId id="2147483693" r:id="rId18"/>
    <p:sldLayoutId id="214748367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8" r:id="rId25"/>
    <p:sldLayoutId id="2147483694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95" r:id="rId32"/>
    <p:sldLayoutId id="2147483684" r:id="rId33"/>
    <p:sldLayoutId id="2147483685" r:id="rId34"/>
    <p:sldLayoutId id="2147483689" r:id="rId35"/>
    <p:sldLayoutId id="2147483690" r:id="rId36"/>
    <p:sldLayoutId id="2147483691" r:id="rId37"/>
    <p:sldLayoutId id="2147483686" r:id="rId38"/>
    <p:sldLayoutId id="214748368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B599A4-E78C-4407-85F5-2C35C3CD4E8D}"/>
              </a:ext>
            </a:extLst>
          </p:cNvPr>
          <p:cNvSpPr/>
          <p:nvPr/>
        </p:nvSpPr>
        <p:spPr>
          <a:xfrm>
            <a:off x="0" y="4966282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697C8-6DD4-42AC-A520-B7EA9632E4C2}"/>
              </a:ext>
            </a:extLst>
          </p:cNvPr>
          <p:cNvSpPr/>
          <p:nvPr/>
        </p:nvSpPr>
        <p:spPr>
          <a:xfrm>
            <a:off x="981788" y="4394709"/>
            <a:ext cx="40655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DA94-1026-4DFE-AF73-E7EA397886BF}"/>
              </a:ext>
            </a:extLst>
          </p:cNvPr>
          <p:cNvSpPr txBox="1"/>
          <p:nvPr/>
        </p:nvSpPr>
        <p:spPr>
          <a:xfrm>
            <a:off x="925538" y="3182784"/>
            <a:ext cx="40719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Logís</a:t>
            </a:r>
            <a:r>
              <a:rPr lang="en-US" sz="68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tica</a:t>
            </a:r>
            <a:endParaRPr lang="en-US" sz="68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B18104-49FF-4CFC-BD5F-FF4C0F3241ED}"/>
              </a:ext>
            </a:extLst>
          </p:cNvPr>
          <p:cNvSpPr/>
          <p:nvPr/>
        </p:nvSpPr>
        <p:spPr>
          <a:xfrm>
            <a:off x="981788" y="5132750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795E407-A0CC-4F76-8812-2C8BE39D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7" y="291765"/>
            <a:ext cx="2352675" cy="800100"/>
          </a:xfrm>
          <a:prstGeom prst="rect">
            <a:avLst/>
          </a:prstGeom>
        </p:spPr>
      </p:pic>
      <p:pic>
        <p:nvPicPr>
          <p:cNvPr id="4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85CE1A0F-D70B-47FC-A4A2-131E28A42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>
            <a:off x="4349552" y="0"/>
            <a:ext cx="7842448" cy="6858000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E013DB-A364-4223-859E-8F7085F5B805}"/>
              </a:ext>
            </a:extLst>
          </p:cNvPr>
          <p:cNvSpPr txBox="1"/>
          <p:nvPr/>
        </p:nvSpPr>
        <p:spPr>
          <a:xfrm>
            <a:off x="8591631" y="1091865"/>
            <a:ext cx="382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Trabalho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Desenho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Algoritmos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0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4148759" y="0"/>
            <a:ext cx="8043241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97668" y="102534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4177236" y="2838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241479" y="393048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56866" y="4679063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483725" y="23714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15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Lucro:226924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Eficiência=77.78%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51446" y="2074347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48759" y="2413773"/>
            <a:ext cx="31379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370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Lucro:204967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Eficiência=82.22%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20118" y="220265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205E3-BC93-4C75-9246-E0E63399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36" y="586795"/>
            <a:ext cx="80391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41511-82F3-49E5-ADE9-9246082C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236" y="1548337"/>
            <a:ext cx="7995511" cy="704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FA1C51-DFD8-4FD9-901D-AC1D6D32AAF9}"/>
              </a:ext>
            </a:extLst>
          </p:cNvPr>
          <p:cNvSpPr txBox="1"/>
          <p:nvPr/>
        </p:nvSpPr>
        <p:spPr>
          <a:xfrm>
            <a:off x="4148759" y="1209601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896F5A35-3E63-4427-97A9-D3750BF58065}"/>
              </a:ext>
            </a:extLst>
          </p:cNvPr>
          <p:cNvSpPr txBox="1"/>
          <p:nvPr/>
        </p:nvSpPr>
        <p:spPr>
          <a:xfrm>
            <a:off x="6356865" y="5680497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1BC6AD-347B-42CB-BDCB-64A625E2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3" y="5996930"/>
            <a:ext cx="5600700" cy="676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18CDE0-DB10-4E88-B131-EAFD6BF29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714" y="4943434"/>
            <a:ext cx="5581650" cy="647700"/>
          </a:xfrm>
          <a:prstGeom prst="rect">
            <a:avLst/>
          </a:prstGeom>
        </p:spPr>
      </p:pic>
      <p:sp>
        <p:nvSpPr>
          <p:cNvPr id="39" name="TextBox 40">
            <a:extLst>
              <a:ext uri="{FF2B5EF4-FFF2-40B4-BE49-F238E27FC236}">
                <a16:creationId xmlns:a16="http://schemas.microsoft.com/office/drawing/2014/main" id="{F11B58A5-2565-408C-BE79-BDD5BF66EA18}"/>
              </a:ext>
            </a:extLst>
          </p:cNvPr>
          <p:cNvSpPr txBox="1"/>
          <p:nvPr/>
        </p:nvSpPr>
        <p:spPr>
          <a:xfrm rot="16200000">
            <a:off x="343574" y="3769961"/>
            <a:ext cx="117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1" name="CaixaDeTexto 47">
            <a:extLst>
              <a:ext uri="{FF2B5EF4-FFF2-40B4-BE49-F238E27FC236}">
                <a16:creationId xmlns:a16="http://schemas.microsoft.com/office/drawing/2014/main" id="{F4283A05-4FA5-42CE-B7EF-AC00659F202F}"/>
              </a:ext>
            </a:extLst>
          </p:cNvPr>
          <p:cNvSpPr txBox="1"/>
          <p:nvPr/>
        </p:nvSpPr>
        <p:spPr>
          <a:xfrm>
            <a:off x="1204664" y="35048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341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Lucro:222942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Eficiência=75.78%</a:t>
            </a:r>
          </a:p>
        </p:txBody>
      </p:sp>
      <p:sp>
        <p:nvSpPr>
          <p:cNvPr id="47" name="TextBox 40">
            <a:extLst>
              <a:ext uri="{FF2B5EF4-FFF2-40B4-BE49-F238E27FC236}">
                <a16:creationId xmlns:a16="http://schemas.microsoft.com/office/drawing/2014/main" id="{E22FE8F7-0BB4-4295-A278-7DF356008D44}"/>
              </a:ext>
            </a:extLst>
          </p:cNvPr>
          <p:cNvSpPr txBox="1"/>
          <p:nvPr/>
        </p:nvSpPr>
        <p:spPr>
          <a:xfrm rot="16200000">
            <a:off x="3487240" y="327027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sp>
        <p:nvSpPr>
          <p:cNvPr id="49" name="CaixaDeTexto 47">
            <a:extLst>
              <a:ext uri="{FF2B5EF4-FFF2-40B4-BE49-F238E27FC236}">
                <a16:creationId xmlns:a16="http://schemas.microsoft.com/office/drawing/2014/main" id="{207925C1-2533-4547-9EEC-F25B62942965}"/>
              </a:ext>
            </a:extLst>
          </p:cNvPr>
          <p:cNvSpPr txBox="1"/>
          <p:nvPr/>
        </p:nvSpPr>
        <p:spPr>
          <a:xfrm>
            <a:off x="4873983" y="3490146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383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Lucro:174536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Eficiência=85.11%</a:t>
            </a:r>
          </a:p>
        </p:txBody>
      </p:sp>
    </p:spTree>
    <p:extLst>
      <p:ext uri="{BB962C8B-B14F-4D97-AF65-F5344CB8AC3E}">
        <p14:creationId xmlns:p14="http://schemas.microsoft.com/office/powerpoint/2010/main" val="322973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E893F2-CBE4-4EC7-9082-9F90F7052474}"/>
              </a:ext>
            </a:extLst>
          </p:cNvPr>
          <p:cNvSpPr/>
          <p:nvPr/>
        </p:nvSpPr>
        <p:spPr>
          <a:xfrm>
            <a:off x="6731000" y="2438401"/>
            <a:ext cx="5461000" cy="1981200"/>
          </a:xfrm>
          <a:prstGeom prst="roundRect">
            <a:avLst>
              <a:gd name="adj" fmla="val 28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CEE872-6895-D041-B2A1-C4034DB39B89}"/>
              </a:ext>
            </a:extLst>
          </p:cNvPr>
          <p:cNvGrpSpPr/>
          <p:nvPr/>
        </p:nvGrpSpPr>
        <p:grpSpPr>
          <a:xfrm>
            <a:off x="1101067" y="3255475"/>
            <a:ext cx="1824037" cy="347050"/>
            <a:chOff x="1234567" y="1562431"/>
            <a:chExt cx="1824037" cy="34705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F54E52B8-21A4-FC44-8C07-831A10E7CD5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6ABD5E-4CFB-3D48-9A11-6864E8C8328B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5" name="Marcador de Posição da Imagem 4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8F67FE8A-FBEE-48B5-B0F3-FAF8007855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>
            <a:fillRect/>
          </a:stretch>
        </p:blipFill>
        <p:spPr>
          <a:xfrm>
            <a:off x="6135214" y="1343564"/>
            <a:ext cx="2216391" cy="2215523"/>
          </a:xfrm>
        </p:spPr>
      </p:pic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7E04B6CF-1438-4F97-8AD9-6AD73C9204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6162636" y="3980414"/>
            <a:ext cx="2216391" cy="2215523"/>
          </a:xfrm>
        </p:spPr>
      </p:pic>
      <p:grpSp>
        <p:nvGrpSpPr>
          <p:cNvPr id="23" name="Group 39">
            <a:extLst>
              <a:ext uri="{FF2B5EF4-FFF2-40B4-BE49-F238E27FC236}">
                <a16:creationId xmlns:a16="http://schemas.microsoft.com/office/drawing/2014/main" id="{03122262-FE85-4443-AEC8-946E6B6BB365}"/>
              </a:ext>
            </a:extLst>
          </p:cNvPr>
          <p:cNvGrpSpPr/>
          <p:nvPr/>
        </p:nvGrpSpPr>
        <p:grpSpPr>
          <a:xfrm>
            <a:off x="8584681" y="1721144"/>
            <a:ext cx="2541849" cy="1460362"/>
            <a:chOff x="985793" y="4525593"/>
            <a:chExt cx="2485897" cy="1460362"/>
          </a:xfrm>
        </p:grpSpPr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F4360D0-7DD2-4E1C-8250-C7DC45508F6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02D19CE6-6CB2-4487-B45A-691CB283DE2D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F56A3CDE-3C9F-48AA-9D78-CB295C3ACF14}"/>
              </a:ext>
            </a:extLst>
          </p:cNvPr>
          <p:cNvGrpSpPr/>
          <p:nvPr/>
        </p:nvGrpSpPr>
        <p:grpSpPr>
          <a:xfrm>
            <a:off x="8584680" y="4563782"/>
            <a:ext cx="2541849" cy="1460362"/>
            <a:chOff x="985793" y="4525593"/>
            <a:chExt cx="2485897" cy="1460362"/>
          </a:xfrm>
        </p:grpSpPr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955690A7-5596-4ADD-B097-429B232F92CC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B7F066F8-7B94-4529-85FC-2E818322DE03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Duração</a:t>
              </a:r>
            </a:p>
          </p:txBody>
        </p:sp>
      </p:grpSp>
      <p:sp>
        <p:nvSpPr>
          <p:cNvPr id="42" name="TextBox 4">
            <a:extLst>
              <a:ext uri="{FF2B5EF4-FFF2-40B4-BE49-F238E27FC236}">
                <a16:creationId xmlns:a16="http://schemas.microsoft.com/office/drawing/2014/main" id="{6675BBCF-8162-46DA-A068-B5C53C3A1967}"/>
              </a:ext>
            </a:extLst>
          </p:cNvPr>
          <p:cNvSpPr txBox="1"/>
          <p:nvPr/>
        </p:nvSpPr>
        <p:spPr>
          <a:xfrm>
            <a:off x="377054" y="3705078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3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481EED7-589E-4728-915F-10819D395EBE}"/>
              </a:ext>
            </a:extLst>
          </p:cNvPr>
          <p:cNvSpPr/>
          <p:nvPr/>
        </p:nvSpPr>
        <p:spPr>
          <a:xfrm>
            <a:off x="0" y="4889715"/>
            <a:ext cx="5444573" cy="13062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/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Todos os valores têm de  pertencer a </a:t>
                </a:r>
                <a14:m>
                  <m:oMath xmlns:m="http://schemas.openxmlformats.org/officeDocument/2006/math"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pt-PT" sz="1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Minimizar</a:t>
                </a:r>
                <a:r>
                  <a:rPr lang="pt-PT" sz="1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𝐷𝑢𝑟𝑎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çã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nary>
                      </m:num>
                      <m:den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200" dirty="0">
                    <a:solidFill>
                      <a:schemeClr val="bg1"/>
                    </a:solidFill>
                  </a:rPr>
                  <a:t>				</a:t>
                </a:r>
                <a:endParaRPr lang="pt-PT" sz="12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blipFill>
                <a:blip r:embed="rId4"/>
                <a:stretch>
                  <a:fillRect l="-138" t="-2424" b="-242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0">
            <a:extLst>
              <a:ext uri="{FF2B5EF4-FFF2-40B4-BE49-F238E27FC236}">
                <a16:creationId xmlns:a16="http://schemas.microsoft.com/office/drawing/2014/main" id="{1916A7DE-7D65-4C0A-8BBA-C83DD70DBA27}"/>
              </a:ext>
            </a:extLst>
          </p:cNvPr>
          <p:cNvSpPr txBox="1"/>
          <p:nvPr/>
        </p:nvSpPr>
        <p:spPr>
          <a:xfrm>
            <a:off x="984064" y="4488398"/>
            <a:ext cx="338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D5A56D-EDBB-4575-BFC3-2B11D83B75D8}"/>
              </a:ext>
            </a:extLst>
          </p:cNvPr>
          <p:cNvGrpSpPr/>
          <p:nvPr/>
        </p:nvGrpSpPr>
        <p:grpSpPr>
          <a:xfrm>
            <a:off x="984064" y="649693"/>
            <a:ext cx="1502227" cy="1387741"/>
            <a:chOff x="1146175" y="3337560"/>
            <a:chExt cx="573106" cy="5731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03567-92C3-4B05-A19D-47D6B429C867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hape 2945">
              <a:extLst>
                <a:ext uri="{FF2B5EF4-FFF2-40B4-BE49-F238E27FC236}">
                  <a16:creationId xmlns:a16="http://schemas.microsoft.com/office/drawing/2014/main" id="{26F57EA3-FF72-4E1B-A8AD-C35703A63458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2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Baseando no conceito de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vamos percorrer o vetor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Encos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organizado por ordem decrescente de duração, inserindo-as no vetor P até o período de tempo se esgotar.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4078697" y="4223788"/>
            <a:ext cx="1312628" cy="27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E7D19B68-B909-456F-A941-2F88B8C441A9}"/>
              </a:ext>
            </a:extLst>
          </p:cNvPr>
          <p:cNvSpPr txBox="1"/>
          <p:nvPr/>
        </p:nvSpPr>
        <p:spPr>
          <a:xfrm>
            <a:off x="-1427120" y="4711728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</a:t>
            </a:r>
            <a:r>
              <a:rPr lang="pt-PT" sz="1100" dirty="0" err="1"/>
              <a:t>Greedy</a:t>
            </a:r>
            <a:endParaRPr lang="pt-PT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C790E-1F80-4BDE-B1AF-991A7273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36" y="3397292"/>
            <a:ext cx="4143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A9DBC77-4A16-4544-B796-F478B632D38B}"/>
              </a:ext>
            </a:extLst>
          </p:cNvPr>
          <p:cNvSpPr txBox="1"/>
          <p:nvPr/>
        </p:nvSpPr>
        <p:spPr>
          <a:xfrm>
            <a:off x="425120" y="2689202"/>
            <a:ext cx="6162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FCEEAF-A001-4E12-98A0-98160D28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92" y="3643309"/>
            <a:ext cx="4162425" cy="11811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8A6176F-E6E7-4B66-B427-E0678DB142C3}"/>
              </a:ext>
            </a:extLst>
          </p:cNvPr>
          <p:cNvSpPr txBox="1"/>
          <p:nvPr/>
        </p:nvSpPr>
        <p:spPr>
          <a:xfrm>
            <a:off x="-1434275" y="488789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usado</a:t>
            </a:r>
          </a:p>
        </p:txBody>
      </p:sp>
    </p:spTree>
    <p:extLst>
      <p:ext uri="{BB962C8B-B14F-4D97-AF65-F5344CB8AC3E}">
        <p14:creationId xmlns:p14="http://schemas.microsoft.com/office/powerpoint/2010/main" val="285172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545" y="776088"/>
            <a:ext cx="5400000" cy="897800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310" y="5334197"/>
            <a:ext cx="5400000" cy="1061978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32680" y="2965948"/>
            <a:ext cx="2356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Média:11729.6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124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Eficiência=27.5556%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1931" y="283166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29250" y="3012676"/>
            <a:ext cx="2356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Média:15071.9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Eficiência=6%</a:t>
            </a:r>
          </a:p>
          <a:p>
            <a:endParaRPr lang="pt-PT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037631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2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B4D93563-F7C7-425A-A892-AD31548259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E2C6-DA1C-43A6-A210-A270C2BCB43A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Funcionalidade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Extra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380DC-3A03-4242-A181-2BE34406E51B}"/>
              </a:ext>
            </a:extLst>
          </p:cNvPr>
          <p:cNvSpPr txBox="1"/>
          <p:nvPr/>
        </p:nvSpPr>
        <p:spPr>
          <a:xfrm>
            <a:off x="2681682" y="3759415"/>
            <a:ext cx="3936093" cy="103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todos os cenários descobrimos a eficiência das operações da </a:t>
            </a:r>
            <a:r>
              <a:rPr lang="pt-PT" sz="11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E963E8-BB7C-4479-B5F3-F696C766C614}"/>
              </a:ext>
            </a:extLst>
          </p:cNvPr>
          <p:cNvGrpSpPr/>
          <p:nvPr/>
        </p:nvGrpSpPr>
        <p:grpSpPr>
          <a:xfrm>
            <a:off x="2029434" y="3790919"/>
            <a:ext cx="510098" cy="510098"/>
            <a:chOff x="6688257" y="3782357"/>
            <a:chExt cx="510098" cy="5100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9BDCA8-D37A-420D-AF39-0737811DB369}"/>
                </a:ext>
              </a:extLst>
            </p:cNvPr>
            <p:cNvSpPr/>
            <p:nvPr/>
          </p:nvSpPr>
          <p:spPr>
            <a:xfrm>
              <a:off x="6688257" y="3782357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565">
              <a:extLst>
                <a:ext uri="{FF2B5EF4-FFF2-40B4-BE49-F238E27FC236}">
                  <a16:creationId xmlns:a16="http://schemas.microsoft.com/office/drawing/2014/main" id="{E440FB0F-0F09-4301-87B3-62F73C84B6CC}"/>
                </a:ext>
              </a:extLst>
            </p:cNvPr>
            <p:cNvSpPr/>
            <p:nvPr/>
          </p:nvSpPr>
          <p:spPr>
            <a:xfrm>
              <a:off x="6816128" y="3933351"/>
              <a:ext cx="254357" cy="208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400"/>
                  </a:moveTo>
                  <a:lnTo>
                    <a:pt x="13745" y="8400"/>
                  </a:lnTo>
                  <a:lnTo>
                    <a:pt x="13745" y="9600"/>
                  </a:lnTo>
                  <a:lnTo>
                    <a:pt x="7855" y="9600"/>
                  </a:lnTo>
                  <a:cubicBezTo>
                    <a:pt x="7855" y="9600"/>
                    <a:pt x="7855" y="8400"/>
                    <a:pt x="7855" y="8400"/>
                  </a:cubicBezTo>
                  <a:close/>
                  <a:moveTo>
                    <a:pt x="7855" y="10800"/>
                  </a:moveTo>
                  <a:lnTo>
                    <a:pt x="13745" y="10800"/>
                  </a:lnTo>
                  <a:cubicBezTo>
                    <a:pt x="14287" y="10800"/>
                    <a:pt x="14727" y="10262"/>
                    <a:pt x="14727" y="9600"/>
                  </a:cubicBezTo>
                  <a:lnTo>
                    <a:pt x="14727" y="8400"/>
                  </a:lnTo>
                  <a:cubicBezTo>
                    <a:pt x="14727" y="7737"/>
                    <a:pt x="14287" y="7200"/>
                    <a:pt x="13745" y="7200"/>
                  </a:cubicBezTo>
                  <a:lnTo>
                    <a:pt x="7855" y="7200"/>
                  </a:lnTo>
                  <a:cubicBezTo>
                    <a:pt x="7313" y="7200"/>
                    <a:pt x="6873" y="7737"/>
                    <a:pt x="6873" y="8400"/>
                  </a:cubicBezTo>
                  <a:lnTo>
                    <a:pt x="6873" y="9600"/>
                  </a:lnTo>
                  <a:cubicBezTo>
                    <a:pt x="6873" y="10262"/>
                    <a:pt x="7313" y="10800"/>
                    <a:pt x="7855" y="10800"/>
                  </a:cubicBezTo>
                  <a:moveTo>
                    <a:pt x="20618" y="3600"/>
                  </a:moveTo>
                  <a:lnTo>
                    <a:pt x="982" y="36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3600"/>
                    <a:pt x="20618" y="3600"/>
                  </a:cubicBezTo>
                  <a:close/>
                  <a:moveTo>
                    <a:pt x="18655" y="20399"/>
                  </a:moveTo>
                  <a:lnTo>
                    <a:pt x="2945" y="20399"/>
                  </a:lnTo>
                  <a:lnTo>
                    <a:pt x="2945" y="4800"/>
                  </a:lnTo>
                  <a:lnTo>
                    <a:pt x="18655" y="4800"/>
                  </a:lnTo>
                  <a:cubicBezTo>
                    <a:pt x="18655" y="4800"/>
                    <a:pt x="18655" y="20399"/>
                    <a:pt x="18655" y="2039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3600"/>
                  </a:lnTo>
                  <a:cubicBezTo>
                    <a:pt x="0" y="4263"/>
                    <a:pt x="440" y="4800"/>
                    <a:pt x="982" y="4800"/>
                  </a:cubicBezTo>
                  <a:lnTo>
                    <a:pt x="1964" y="4800"/>
                  </a:lnTo>
                  <a:lnTo>
                    <a:pt x="1964" y="20399"/>
                  </a:lnTo>
                  <a:cubicBezTo>
                    <a:pt x="1964" y="21062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062"/>
                    <a:pt x="19636" y="20399"/>
                  </a:cubicBezTo>
                  <a:lnTo>
                    <a:pt x="19636" y="4800"/>
                  </a:lnTo>
                  <a:lnTo>
                    <a:pt x="20618" y="4800"/>
                  </a:lnTo>
                  <a:cubicBezTo>
                    <a:pt x="21160" y="4800"/>
                    <a:pt x="21600" y="4263"/>
                    <a:pt x="21600" y="3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2A300-7D2E-4219-8097-11800EF7D841}"/>
              </a:ext>
            </a:extLst>
          </p:cNvPr>
          <p:cNvGrpSpPr/>
          <p:nvPr/>
        </p:nvGrpSpPr>
        <p:grpSpPr>
          <a:xfrm>
            <a:off x="2029434" y="4558827"/>
            <a:ext cx="510098" cy="510098"/>
            <a:chOff x="6688257" y="5073165"/>
            <a:chExt cx="510098" cy="5100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D88038-7731-47E7-A17A-48D361B85A29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hape 2948">
              <a:extLst>
                <a:ext uri="{FF2B5EF4-FFF2-40B4-BE49-F238E27FC236}">
                  <a16:creationId xmlns:a16="http://schemas.microsoft.com/office/drawing/2014/main" id="{B2E2F0E1-17B6-422C-955E-0DAC9BB8C3FF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4BB08E-4F7C-4FD4-BCD3-FC770233497C}"/>
              </a:ext>
            </a:extLst>
          </p:cNvPr>
          <p:cNvSpPr txBox="1"/>
          <p:nvPr/>
        </p:nvSpPr>
        <p:spPr>
          <a:xfrm>
            <a:off x="2681682" y="4527323"/>
            <a:ext cx="3936093" cy="154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Guardamos o número total de encomendas  antes de aplicar o algoritmo numa variável e no final dividimos o tamanho do vetor onde guardamos as encomendas usadas pelo número total de encomendas.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0CD1FA-21B8-A14E-9E6C-790DDDC3CB76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40D713FD-536A-174D-8799-6DF5BB39B629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EE3BCA-4113-D649-A589-160D59C751AB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7D2A0E74-5567-4CDD-A3DE-7452FDA747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>
          <a:xfrm>
            <a:off x="3906838" y="0"/>
            <a:ext cx="8285162" cy="68580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E6AFE9-CEB9-431B-ADB0-FAD2B1C7F247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2E3FD4-07E3-4928-A35C-F3F0724C0602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3036F92-2A57-416B-968F-C5991CE62395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EE55B7-2B53-4CA8-BCEC-29A848537969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982C7B-FCB7-4CFE-A04F-80FC3DB2BB60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Algoritmo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a </a:t>
            </a:r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destacar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91BB147-F108-4C94-B680-8D05BBB6BDC5}"/>
              </a:ext>
            </a:extLst>
          </p:cNvPr>
          <p:cNvSpPr txBox="1"/>
          <p:nvPr/>
        </p:nvSpPr>
        <p:spPr>
          <a:xfrm>
            <a:off x="2703583" y="3620915"/>
            <a:ext cx="403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Algoritmo do cenário 2: </a:t>
            </a:r>
          </a:p>
          <a:p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0/1 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knapsack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problema por programação dinâmica </a:t>
            </a:r>
          </a:p>
          <a:p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7CFF-CDE2-4C88-AF70-4109485FF860}"/>
              </a:ext>
            </a:extLst>
          </p:cNvPr>
          <p:cNvGrpSpPr/>
          <p:nvPr/>
        </p:nvGrpSpPr>
        <p:grpSpPr>
          <a:xfrm>
            <a:off x="2032284" y="3836989"/>
            <a:ext cx="510098" cy="510098"/>
            <a:chOff x="6688257" y="5073165"/>
            <a:chExt cx="510098" cy="5100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4AB818-AAAB-4AA4-936F-B4036973681D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hape 2948">
              <a:extLst>
                <a:ext uri="{FF2B5EF4-FFF2-40B4-BE49-F238E27FC236}">
                  <a16:creationId xmlns:a16="http://schemas.microsoft.com/office/drawing/2014/main" id="{DFF2ADAE-1704-41E2-92C2-BFABACFA379B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65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EE38E842-39B8-42C5-9264-AB6C3FAA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 flipH="1">
            <a:off x="3754" y="844345"/>
            <a:ext cx="6876899" cy="601365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BEF946-5D96-4A17-8695-F69EACF0DFCB}"/>
              </a:ext>
            </a:extLst>
          </p:cNvPr>
          <p:cNvSpPr/>
          <p:nvPr/>
        </p:nvSpPr>
        <p:spPr>
          <a:xfrm>
            <a:off x="6186363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C1AE64-6126-4BCE-99AC-693F81722990}"/>
              </a:ext>
            </a:extLst>
          </p:cNvPr>
          <p:cNvSpPr/>
          <p:nvPr/>
        </p:nvSpPr>
        <p:spPr>
          <a:xfrm>
            <a:off x="8769509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11AE1-18DD-460E-AF5B-B415A74AEF68}"/>
              </a:ext>
            </a:extLst>
          </p:cNvPr>
          <p:cNvSpPr txBox="1"/>
          <p:nvPr/>
        </p:nvSpPr>
        <p:spPr>
          <a:xfrm>
            <a:off x="6244651" y="2506959"/>
            <a:ext cx="2261388" cy="165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Escolha do algoritmo para o cenário 2, respetivamente escolher fazer o knapsack problem de forma recursiva ou por programação dinâmica.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DBCEDF-16C0-4668-BBB7-497B8E9B89C3}"/>
              </a:ext>
            </a:extLst>
          </p:cNvPr>
          <p:cNvSpPr/>
          <p:nvPr/>
        </p:nvSpPr>
        <p:spPr>
          <a:xfrm>
            <a:off x="5932365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73BA26-0BF0-4B55-BC29-AEF76998247C}"/>
              </a:ext>
            </a:extLst>
          </p:cNvPr>
          <p:cNvSpPr/>
          <p:nvPr/>
        </p:nvSpPr>
        <p:spPr>
          <a:xfrm>
            <a:off x="8515511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D25C2A-5476-4990-9A5B-40EB9EA400D1}"/>
              </a:ext>
            </a:extLst>
          </p:cNvPr>
          <p:cNvSpPr/>
          <p:nvPr/>
        </p:nvSpPr>
        <p:spPr>
          <a:xfrm>
            <a:off x="7228288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59CFAF-C72C-44BE-9EB9-12EB6BF26762}"/>
              </a:ext>
            </a:extLst>
          </p:cNvPr>
          <p:cNvSpPr/>
          <p:nvPr/>
        </p:nvSpPr>
        <p:spPr>
          <a:xfrm>
            <a:off x="9757820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928E21-6875-4762-BA11-06DE0D8A1DE8}"/>
              </a:ext>
            </a:extLst>
          </p:cNvPr>
          <p:cNvSpPr/>
          <p:nvPr/>
        </p:nvSpPr>
        <p:spPr>
          <a:xfrm>
            <a:off x="6974290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2D0748-B046-42FC-88FA-974D072E8295}"/>
              </a:ext>
            </a:extLst>
          </p:cNvPr>
          <p:cNvSpPr/>
          <p:nvPr/>
        </p:nvSpPr>
        <p:spPr>
          <a:xfrm>
            <a:off x="9557436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8F4DA-5EED-4B00-9244-B46E64BF52FD}"/>
              </a:ext>
            </a:extLst>
          </p:cNvPr>
          <p:cNvSpPr txBox="1"/>
          <p:nvPr/>
        </p:nvSpPr>
        <p:spPr>
          <a:xfrm>
            <a:off x="9340315" y="1419431"/>
            <a:ext cx="37039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300" b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Dificuldades</a:t>
            </a:r>
            <a:endParaRPr lang="en-US" sz="2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7DFC37-CFCB-954D-98C0-0F5927F5E0F6}"/>
              </a:ext>
            </a:extLst>
          </p:cNvPr>
          <p:cNvGrpSpPr/>
          <p:nvPr/>
        </p:nvGrpSpPr>
        <p:grpSpPr>
          <a:xfrm>
            <a:off x="9405285" y="964637"/>
            <a:ext cx="1824037" cy="347050"/>
            <a:chOff x="1234567" y="1562431"/>
            <a:chExt cx="1824037" cy="347050"/>
          </a:xfrm>
          <a:solidFill>
            <a:schemeClr val="bg1"/>
          </a:solidFill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8F15C969-66EE-774F-873E-CA1F816735B6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B3FC3D-96EF-A046-B392-7F6BECF7BB84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6FAF48DD-DF5F-4795-8E4D-8BC3CAB9D56E}"/>
              </a:ext>
            </a:extLst>
          </p:cNvPr>
          <p:cNvSpPr txBox="1"/>
          <p:nvPr/>
        </p:nvSpPr>
        <p:spPr>
          <a:xfrm>
            <a:off x="8893336" y="2491411"/>
            <a:ext cx="2261388" cy="186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guardar as carrinhas usadas nos cenários 1 e 2 e no modo de guardar as encomendas entregues no cenário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pt-PT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7525AFF5-A4B7-4B1F-A6AE-4C8986825B70}"/>
              </a:ext>
            </a:extLst>
          </p:cNvPr>
          <p:cNvSpPr txBox="1"/>
          <p:nvPr/>
        </p:nvSpPr>
        <p:spPr>
          <a:xfrm>
            <a:off x="6093245" y="4632036"/>
            <a:ext cx="2261388" cy="11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ordenação das encomendas e das carrinhas para os cenários 1 e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417524BD-727A-430F-9B0F-C1BC9716E8B4}"/>
              </a:ext>
            </a:extLst>
          </p:cNvPr>
          <p:cNvSpPr txBox="1"/>
          <p:nvPr/>
        </p:nvSpPr>
        <p:spPr>
          <a:xfrm>
            <a:off x="8596209" y="4692411"/>
            <a:ext cx="2261388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Decisão do algoritmo usado no cenário 1.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16379A-4E34-4216-8399-7764434B2565}"/>
              </a:ext>
            </a:extLst>
          </p:cNvPr>
          <p:cNvSpPr/>
          <p:nvPr/>
        </p:nvSpPr>
        <p:spPr>
          <a:xfrm>
            <a:off x="6381122" y="3657498"/>
            <a:ext cx="4594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1B392-DE4D-4A4D-95AC-1132470F1FEC}"/>
              </a:ext>
            </a:extLst>
          </p:cNvPr>
          <p:cNvSpPr txBox="1"/>
          <p:nvPr/>
        </p:nvSpPr>
        <p:spPr>
          <a:xfrm>
            <a:off x="6277751" y="2732268"/>
            <a:ext cx="556274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Muito</a:t>
            </a:r>
            <a:r>
              <a:rPr lang="en-US" sz="5500" b="1" spc="-15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5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</a:t>
            </a:r>
            <a:endParaRPr lang="en-US" sz="55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2BC44AA-29B4-4576-8B02-ABECCFB6C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r="12328"/>
          <a:stretch>
            <a:fillRect/>
          </a:stretch>
        </p:blipFill>
        <p:spPr/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601A5F-A970-4ED0-866D-D84162BDF6D4}"/>
              </a:ext>
            </a:extLst>
          </p:cNvPr>
          <p:cNvSpPr/>
          <p:nvPr/>
        </p:nvSpPr>
        <p:spPr>
          <a:xfrm>
            <a:off x="7194512" y="4764744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F4B6F6-72C0-4789-A2D8-60CDE05A524A}"/>
              </a:ext>
            </a:extLst>
          </p:cNvPr>
          <p:cNvSpPr/>
          <p:nvPr/>
        </p:nvSpPr>
        <p:spPr>
          <a:xfrm>
            <a:off x="8033089" y="4987881"/>
            <a:ext cx="38792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Tavares, 202002811- 33%</a:t>
            </a:r>
          </a:p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Sousa, 202005932 – 33%</a:t>
            </a:r>
          </a:p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Correia, 202006199 – 33%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E2F5F2E-AE53-4C98-A8C6-EF5AE833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817" y="165985"/>
            <a:ext cx="2352675" cy="800100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EC8F18F4-D58C-413A-A7FF-204791EC9009}"/>
              </a:ext>
            </a:extLst>
          </p:cNvPr>
          <p:cNvSpPr txBox="1"/>
          <p:nvPr/>
        </p:nvSpPr>
        <p:spPr>
          <a:xfrm>
            <a:off x="8383714" y="4411551"/>
            <a:ext cx="28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Auto-</a:t>
            </a:r>
            <a:r>
              <a:rPr lang="en-US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9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4670370-9C49-44B2-9012-CF9DAFC8B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3E5C0-75A8-417E-9AFE-0F23E28B0D18}"/>
              </a:ext>
            </a:extLst>
          </p:cNvPr>
          <p:cNvSpPr txBox="1"/>
          <p:nvPr/>
        </p:nvSpPr>
        <p:spPr>
          <a:xfrm>
            <a:off x="7630128" y="5240673"/>
            <a:ext cx="1097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3E854-C755-4631-AF84-C8897BFD87E0}"/>
              </a:ext>
            </a:extLst>
          </p:cNvPr>
          <p:cNvSpPr txBox="1"/>
          <p:nvPr/>
        </p:nvSpPr>
        <p:spPr>
          <a:xfrm>
            <a:off x="4867896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B63C5-0E3B-4A9E-8AF0-4691415F7BD0}"/>
              </a:ext>
            </a:extLst>
          </p:cNvPr>
          <p:cNvSpPr txBox="1"/>
          <p:nvPr/>
        </p:nvSpPr>
        <p:spPr>
          <a:xfrm>
            <a:off x="5329702" y="2196972"/>
            <a:ext cx="554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3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dos </a:t>
            </a:r>
            <a:r>
              <a:rPr lang="en-US" sz="3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Problemas</a:t>
            </a:r>
            <a:endParaRPr lang="en-US" sz="32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B3C7D-720A-4377-89DF-3561D723F334}"/>
              </a:ext>
            </a:extLst>
          </p:cNvPr>
          <p:cNvSpPr txBox="1"/>
          <p:nvPr/>
        </p:nvSpPr>
        <p:spPr>
          <a:xfrm>
            <a:off x="5329702" y="3081108"/>
            <a:ext cx="5245496" cy="12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Pretendemos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cenários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qualidade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gestão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logística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50869A-0960-4850-A78C-D696CB7B8464}"/>
              </a:ext>
            </a:extLst>
          </p:cNvPr>
          <p:cNvGrpSpPr/>
          <p:nvPr/>
        </p:nvGrpSpPr>
        <p:grpSpPr>
          <a:xfrm>
            <a:off x="1471749" y="5284550"/>
            <a:ext cx="890725" cy="475689"/>
            <a:chOff x="1471749" y="5284550"/>
            <a:chExt cx="890725" cy="47568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47BDC2-BA40-47CE-9DF0-48E63A81C05F}"/>
                </a:ext>
              </a:extLst>
            </p:cNvPr>
            <p:cNvSpPr/>
            <p:nvPr/>
          </p:nvSpPr>
          <p:spPr>
            <a:xfrm>
              <a:off x="1471749" y="5284550"/>
              <a:ext cx="890725" cy="475689"/>
            </a:xfrm>
            <a:custGeom>
              <a:avLst/>
              <a:gdLst>
                <a:gd name="connsiteX0" fmla="*/ 0 w 890725"/>
                <a:gd name="connsiteY0" fmla="*/ 0 h 475689"/>
                <a:gd name="connsiteX1" fmla="*/ 145052 w 890725"/>
                <a:gd name="connsiteY1" fmla="*/ 0 h 475689"/>
                <a:gd name="connsiteX2" fmla="*/ 415037 w 890725"/>
                <a:gd name="connsiteY2" fmla="*/ 0 h 475689"/>
                <a:gd name="connsiteX3" fmla="*/ 890725 w 890725"/>
                <a:gd name="connsiteY3" fmla="*/ 475689 h 475689"/>
                <a:gd name="connsiteX4" fmla="*/ 145052 w 890725"/>
                <a:gd name="connsiteY4" fmla="*/ 475689 h 475689"/>
                <a:gd name="connsiteX5" fmla="*/ 81932 w 890725"/>
                <a:gd name="connsiteY5" fmla="*/ 475689 h 475689"/>
                <a:gd name="connsiteX6" fmla="*/ 50047 w 890725"/>
                <a:gd name="connsiteY6" fmla="*/ 469252 h 475689"/>
                <a:gd name="connsiteX7" fmla="*/ 0 w 890725"/>
                <a:gd name="connsiteY7" fmla="*/ 393749 h 4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725" h="475689">
                  <a:moveTo>
                    <a:pt x="0" y="0"/>
                  </a:moveTo>
                  <a:lnTo>
                    <a:pt x="145052" y="0"/>
                  </a:lnTo>
                  <a:lnTo>
                    <a:pt x="415037" y="0"/>
                  </a:lnTo>
                  <a:cubicBezTo>
                    <a:pt x="677308" y="0"/>
                    <a:pt x="890725" y="212775"/>
                    <a:pt x="890725" y="475689"/>
                  </a:cubicBezTo>
                  <a:lnTo>
                    <a:pt x="145052" y="475689"/>
                  </a:lnTo>
                  <a:lnTo>
                    <a:pt x="81932" y="475689"/>
                  </a:lnTo>
                  <a:lnTo>
                    <a:pt x="50047" y="469252"/>
                  </a:lnTo>
                  <a:cubicBezTo>
                    <a:pt x="20637" y="456812"/>
                    <a:pt x="0" y="427691"/>
                    <a:pt x="0" y="3937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4FC6E89-9130-4A8A-A34A-0542008B1B2A}"/>
                </a:ext>
              </a:extLst>
            </p:cNvPr>
            <p:cNvGrpSpPr/>
            <p:nvPr/>
          </p:nvGrpSpPr>
          <p:grpSpPr>
            <a:xfrm>
              <a:off x="1597954" y="5448300"/>
              <a:ext cx="466229" cy="206056"/>
              <a:chOff x="1597954" y="5417620"/>
              <a:chExt cx="535646" cy="23673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AE49751-82FA-4D9F-9DC6-B48EA589607B}"/>
                  </a:ext>
                </a:extLst>
              </p:cNvPr>
              <p:cNvGrpSpPr/>
              <p:nvPr/>
            </p:nvGrpSpPr>
            <p:grpSpPr>
              <a:xfrm>
                <a:off x="1896864" y="5417620"/>
                <a:ext cx="236736" cy="236736"/>
                <a:chOff x="1896864" y="5417620"/>
                <a:chExt cx="236736" cy="23673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2D05F9-55FC-422E-A878-8CEB905E7C09}"/>
                    </a:ext>
                  </a:extLst>
                </p:cNvPr>
                <p:cNvSpPr/>
                <p:nvPr/>
              </p:nvSpPr>
              <p:spPr>
                <a:xfrm>
                  <a:off x="1896864" y="5417620"/>
                  <a:ext cx="236736" cy="236736"/>
                </a:xfrm>
                <a:prstGeom prst="ellipse">
                  <a:avLst/>
                </a:prstGeom>
                <a:noFill/>
                <a:ln>
                  <a:solidFill>
                    <a:srgbClr val="FF5E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hape 2902">
                  <a:extLst>
                    <a:ext uri="{FF2B5EF4-FFF2-40B4-BE49-F238E27FC236}">
                      <a16:creationId xmlns:a16="http://schemas.microsoft.com/office/drawing/2014/main" id="{A836FDD5-CE88-49BD-8321-65CD91752104}"/>
                    </a:ext>
                  </a:extLst>
                </p:cNvPr>
                <p:cNvSpPr/>
                <p:nvPr/>
              </p:nvSpPr>
              <p:spPr>
                <a:xfrm>
                  <a:off x="199237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rgbClr val="FF5E13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BE0F441-D1E9-429F-85A1-2957AFECF504}"/>
                  </a:ext>
                </a:extLst>
              </p:cNvPr>
              <p:cNvGrpSpPr/>
              <p:nvPr/>
            </p:nvGrpSpPr>
            <p:grpSpPr>
              <a:xfrm>
                <a:off x="1597954" y="5417620"/>
                <a:ext cx="236736" cy="236736"/>
                <a:chOff x="1597954" y="5417620"/>
                <a:chExt cx="236736" cy="23673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803A97F-27AC-4905-AA74-0CEC7C206BEB}"/>
                    </a:ext>
                  </a:extLst>
                </p:cNvPr>
                <p:cNvSpPr/>
                <p:nvPr/>
              </p:nvSpPr>
              <p:spPr>
                <a:xfrm>
                  <a:off x="1597954" y="5417620"/>
                  <a:ext cx="236736" cy="236736"/>
                </a:xfrm>
                <a:prstGeom prst="ellipse">
                  <a:avLst/>
                </a:prstGeom>
                <a:solidFill>
                  <a:srgbClr val="FF5E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Shape 2902">
                  <a:extLst>
                    <a:ext uri="{FF2B5EF4-FFF2-40B4-BE49-F238E27FC236}">
                      <a16:creationId xmlns:a16="http://schemas.microsoft.com/office/drawing/2014/main" id="{A959EC8B-D638-4E92-A71C-BA536EE344FF}"/>
                    </a:ext>
                  </a:extLst>
                </p:cNvPr>
                <p:cNvSpPr/>
                <p:nvPr/>
              </p:nvSpPr>
              <p:spPr>
                <a:xfrm flipH="1">
                  <a:off x="169346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bg1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</p:grpSp>
      </p:grp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8556CA7-E59D-CC4F-9EFB-C43C752D1C48}"/>
              </a:ext>
            </a:extLst>
          </p:cNvPr>
          <p:cNvSpPr/>
          <p:nvPr/>
        </p:nvSpPr>
        <p:spPr>
          <a:xfrm>
            <a:off x="5412697" y="171065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5FE758CF-C163-469B-B082-76B9C9D07B6E}"/>
              </a:ext>
            </a:extLst>
          </p:cNvPr>
          <p:cNvSpPr txBox="1"/>
          <p:nvPr/>
        </p:nvSpPr>
        <p:spPr>
          <a:xfrm>
            <a:off x="5267345" y="5177493"/>
            <a:ext cx="16545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estafetas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pedidos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C7197CA-FCB3-49B3-BF8F-F2F2DB2D7479}"/>
              </a:ext>
            </a:extLst>
          </p:cNvPr>
          <p:cNvSpPr txBox="1"/>
          <p:nvPr/>
        </p:nvSpPr>
        <p:spPr>
          <a:xfrm>
            <a:off x="9363534" y="5165229"/>
            <a:ext cx="22636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9h </a:t>
            </a:r>
            <a:r>
              <a:rPr lang="en-US" sz="2400" b="1" dirty="0" err="1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às</a:t>
            </a: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17h </a:t>
            </a:r>
          </a:p>
          <a:p>
            <a:pPr>
              <a:lnSpc>
                <a:spcPct val="100000"/>
              </a:lnSpc>
            </a:pPr>
            <a:endParaRPr lang="en-US" sz="1200" b="1" dirty="0">
              <a:solidFill>
                <a:srgbClr val="FF5E1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tempo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PT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expresso 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realizadas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7268571-D2B3-46FD-9A3D-DA97CD267176}"/>
              </a:ext>
            </a:extLst>
          </p:cNvPr>
          <p:cNvSpPr txBox="1"/>
          <p:nvPr/>
        </p:nvSpPr>
        <p:spPr>
          <a:xfrm>
            <a:off x="7161625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57AF23E1-1E0D-4247-A028-92B3611E145F}"/>
              </a:ext>
            </a:extLst>
          </p:cNvPr>
          <p:cNvSpPr txBox="1"/>
          <p:nvPr/>
        </p:nvSpPr>
        <p:spPr>
          <a:xfrm>
            <a:off x="8901935" y="5567674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072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01295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460362"/>
            <a:chOff x="985793" y="4525593"/>
            <a:chExt cx="2485897" cy="1460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11573"/>
          <a:stretch>
            <a:fillRect/>
          </a:stretch>
        </p:blipFill>
        <p:spPr/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298779"/>
            <a:chOff x="985793" y="4525593"/>
            <a:chExt cx="2485897" cy="1298779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298779"/>
            <a:chOff x="985793" y="4525593"/>
            <a:chExt cx="2485897" cy="1298779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por(Custo,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Retângulo 60">
            <a:extLst>
              <a:ext uri="{FF2B5EF4-FFF2-40B4-BE49-F238E27FC236}">
                <a16:creationId xmlns:a16="http://schemas.microsoft.com/office/drawing/2014/main" id="{2B2DF6D4-4F08-4546-8DA1-AE62D9E9A08F}"/>
              </a:ext>
            </a:extLst>
          </p:cNvPr>
          <p:cNvSpPr/>
          <p:nvPr/>
        </p:nvSpPr>
        <p:spPr>
          <a:xfrm>
            <a:off x="8801295" y="5244153"/>
            <a:ext cx="3365503" cy="1613847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/>
              <p:nvPr/>
            </p:nvSpPr>
            <p:spPr>
              <a:xfrm>
                <a:off x="8801295" y="5508994"/>
                <a:ext cx="3295630" cy="101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𝑒𝑠𝑡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𝐸𝑠𝑡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71450" indent="-171450"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Dentro de um estafeta: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𝑉𝑜𝑙𝑢𝑚𝑒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≤</m:t>
                    </m:r>
                    <m:d>
                      <m:dPr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𝑃𝑒𝑠𝑜𝑀𝑎𝑥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𝑉𝑜𝑙𝑀𝑎𝑥</m:t>
                        </m:r>
                      </m:e>
                    </m:d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∈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𝐸𝑠𝑡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𝑟𝑒𝑠𝑝𝑒𝑡𝑖𝑣𝑎𝑚𝑒𝑛𝑡𝑒</m:t>
                      </m:r>
                    </m:oMath>
                  </m:oMathPara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295" y="5508994"/>
                <a:ext cx="3295630" cy="1018612"/>
              </a:xfrm>
              <a:prstGeom prst="rect">
                <a:avLst/>
              </a:prstGeom>
              <a:blipFill>
                <a:blip r:embed="rId7"/>
                <a:stretch>
                  <a:fillRect l="-741" t="-28144" b="-71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40">
            <a:extLst>
              <a:ext uri="{FF2B5EF4-FFF2-40B4-BE49-F238E27FC236}">
                <a16:creationId xmlns:a16="http://schemas.microsoft.com/office/drawing/2014/main" id="{12F106B7-3AA3-4801-BA41-6D6C3CF4D57C}"/>
              </a:ext>
            </a:extLst>
          </p:cNvPr>
          <p:cNvSpPr txBox="1"/>
          <p:nvPr/>
        </p:nvSpPr>
        <p:spPr>
          <a:xfrm>
            <a:off x="8801295" y="4453244"/>
            <a:ext cx="265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Restrições</a:t>
            </a:r>
            <a:r>
              <a:rPr lang="pt-PT" dirty="0">
                <a:solidFill>
                  <a:srgbClr val="F3F2F1"/>
                </a:solidFill>
              </a:rPr>
              <a:t> e Domínios de valores:</a:t>
            </a:r>
          </a:p>
          <a:p>
            <a:pPr lvl="0"/>
            <a:endParaRPr lang="en-US" dirty="0">
              <a:solidFill>
                <a:srgbClr val="F3F2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9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688420" y="3175910"/>
            <a:ext cx="3614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Baseado no algoritmo de bin-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ordenação das carrinhas e encomendas por ordem decrescente de capacidade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),percorremos todos os camiões um a um e inserimos as encomendas que cabem no camião atual.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pic>
        <p:nvPicPr>
          <p:cNvPr id="15" name="Marcador de Posição da Imagem 10">
            <a:extLst>
              <a:ext uri="{FF2B5EF4-FFF2-40B4-BE49-F238E27FC236}">
                <a16:creationId xmlns:a16="http://schemas.microsoft.com/office/drawing/2014/main" id="{06885EDD-B093-4870-BDAD-ED4115F2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A1DF777-8854-4FE7-8808-91D1BE41B7B3}"/>
              </a:ext>
            </a:extLst>
          </p:cNvPr>
          <p:cNvSpPr/>
          <p:nvPr/>
        </p:nvSpPr>
        <p:spPr>
          <a:xfrm>
            <a:off x="9913858" y="-1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26164F-3A87-4688-AE76-8F0066087E10}"/>
              </a:ext>
            </a:extLst>
          </p:cNvPr>
          <p:cNvSpPr/>
          <p:nvPr/>
        </p:nvSpPr>
        <p:spPr>
          <a:xfrm>
            <a:off x="8230314" y="3505706"/>
            <a:ext cx="1116092" cy="33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9E8790E-2CF7-4567-8885-9890FC7E0B37}"/>
              </a:ext>
            </a:extLst>
          </p:cNvPr>
          <p:cNvSpPr/>
          <p:nvPr/>
        </p:nvSpPr>
        <p:spPr>
          <a:xfrm>
            <a:off x="10226518" y="3272424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29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pic>
        <p:nvPicPr>
          <p:cNvPr id="11" name="Marcador de Posição da Imagem 10">
            <a:extLst>
              <a:ext uri="{FF2B5EF4-FFF2-40B4-BE49-F238E27FC236}">
                <a16:creationId xmlns:a16="http://schemas.microsoft.com/office/drawing/2014/main" id="{1BBC5179-FAD0-4FC3-9247-7F17DD7314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2DD7559-231B-47C7-9DDD-98F7845EBCB2}"/>
              </a:ext>
            </a:extLst>
          </p:cNvPr>
          <p:cNvSpPr txBox="1"/>
          <p:nvPr/>
        </p:nvSpPr>
        <p:spPr>
          <a:xfrm>
            <a:off x="306500" y="3348952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3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0" y="834914"/>
            <a:ext cx="5698210" cy="563243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1BD358-8E12-4372-9F24-3812E96D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88" y="1405194"/>
            <a:ext cx="5181257" cy="61057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6307790-DA57-453D-BD00-B74D1DB5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3" y="6095689"/>
            <a:ext cx="5209672" cy="63312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2" y="5426387"/>
            <a:ext cx="5752454" cy="5798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-1" y="2281889"/>
            <a:ext cx="9376865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610394" y="2518728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390445" y="26514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8574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8422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87028" y="3211026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2626219" y="2664141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7864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7866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1628947" y="3444546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EB01FD6C-BA82-428E-B602-97E8D2AE0158}"/>
              </a:ext>
            </a:extLst>
          </p:cNvPr>
          <p:cNvSpPr txBox="1"/>
          <p:nvPr/>
        </p:nvSpPr>
        <p:spPr>
          <a:xfrm>
            <a:off x="-690132" y="2372067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encomendas.txt e carrinhas.txt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46127A35-F895-4E97-8AEF-78B84590CAD8}"/>
              </a:ext>
            </a:extLst>
          </p:cNvPr>
          <p:cNvSpPr txBox="1"/>
          <p:nvPr/>
        </p:nvSpPr>
        <p:spPr>
          <a:xfrm>
            <a:off x="3763059" y="2364840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encomendas3.txt e carrinhas3.txt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2D4DE558-9D18-43B5-806A-38C412CAB247}"/>
              </a:ext>
            </a:extLst>
          </p:cNvPr>
          <p:cNvSpPr txBox="1"/>
          <p:nvPr/>
        </p:nvSpPr>
        <p:spPr>
          <a:xfrm rot="16200000">
            <a:off x="4025250" y="303401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CaixaDeTexto 47">
            <a:extLst>
              <a:ext uri="{FF2B5EF4-FFF2-40B4-BE49-F238E27FC236}">
                <a16:creationId xmlns:a16="http://schemas.microsoft.com/office/drawing/2014/main" id="{0BFE837F-78ED-4D41-AE13-4E864F9686F2}"/>
              </a:ext>
            </a:extLst>
          </p:cNvPr>
          <p:cNvSpPr txBox="1"/>
          <p:nvPr/>
        </p:nvSpPr>
        <p:spPr>
          <a:xfrm>
            <a:off x="5235949" y="27621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6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29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Eficiência=54.54%</a:t>
            </a: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A2C62BD0-8612-4366-AA1C-905BDA9F6FA4}"/>
              </a:ext>
            </a:extLst>
          </p:cNvPr>
          <p:cNvSpPr txBox="1"/>
          <p:nvPr/>
        </p:nvSpPr>
        <p:spPr>
          <a:xfrm rot="16200000">
            <a:off x="6493477" y="3415645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1" name="CaixaDeTexto 50">
            <a:extLst>
              <a:ext uri="{FF2B5EF4-FFF2-40B4-BE49-F238E27FC236}">
                <a16:creationId xmlns:a16="http://schemas.microsoft.com/office/drawing/2014/main" id="{2911C20E-0E2F-4701-9A54-1FB0AFA54545}"/>
              </a:ext>
            </a:extLst>
          </p:cNvPr>
          <p:cNvSpPr txBox="1"/>
          <p:nvPr/>
        </p:nvSpPr>
        <p:spPr>
          <a:xfrm>
            <a:off x="7451526" y="2799670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Estafetas:1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17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Eficiência=18.18%</a:t>
            </a:r>
          </a:p>
        </p:txBody>
      </p:sp>
    </p:spTree>
    <p:extLst>
      <p:ext uri="{BB962C8B-B14F-4D97-AF65-F5344CB8AC3E}">
        <p14:creationId xmlns:p14="http://schemas.microsoft.com/office/powerpoint/2010/main" val="28088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264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298779"/>
            <a:chOff x="985793" y="4525593"/>
            <a:chExt cx="2485897" cy="12987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" r="1348" b="-27395"/>
          <a:stretch/>
        </p:blipFill>
        <p:spPr>
          <a:xfrm>
            <a:off x="8826500" y="3993588"/>
            <a:ext cx="2730501" cy="2368550"/>
          </a:xfrm>
        </p:spPr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460362"/>
            <a:chOff x="985793" y="4525593"/>
            <a:chExt cx="2485897" cy="1460362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(Duração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Recompensa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460362"/>
            <a:chOff x="985793" y="4525593"/>
            <a:chExt cx="2485897" cy="1460362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</a:t>
              </a: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6C1F194C-D4ED-4FF0-AE05-AAF108C9184F}"/>
              </a:ext>
            </a:extLst>
          </p:cNvPr>
          <p:cNvSpPr/>
          <p:nvPr/>
        </p:nvSpPr>
        <p:spPr>
          <a:xfrm>
            <a:off x="8826495" y="5163386"/>
            <a:ext cx="3365503" cy="1694614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/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 Todos os valores têm de pertencer a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Maximizar: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𝐶𝑢𝑠𝑡𝑜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𝑟𝑒𝑠𝑝𝑒𝑡𝑖𝑣𝑎𝑚𝑒𝑛𝑡𝑒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pt-PT" sz="1100" dirty="0">
                  <a:solidFill>
                    <a:schemeClr val="bg1"/>
                  </a:solidFill>
                </a:endParaRPr>
              </a:p>
              <a:p>
                <a:pPr marL="171450" indent="-171450"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pt-PT" sz="1100" dirty="0">
                    <a:solidFill>
                      <a:schemeClr val="bg1"/>
                    </a:solidFill>
                  </a:rPr>
                  <a:t>Dentro de um estafeta:</a:t>
                </a: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PT" sz="11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𝑃𝑒𝑠𝑜𝑀𝑎𝑥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𝑉𝑜𝑙𝑀𝑎𝑥</m:t>
                        </m:r>
                      </m:e>
                    </m:d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</a:t>
                </a:r>
                <a14:m>
                  <m:oMath xmlns:m="http://schemas.openxmlformats.org/officeDocument/2006/math"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est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Custo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𝑟𝑒𝑠𝑝𝑒𝑡𝑖𝑣𝑎𝑚𝑒𝑛𝑡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pt-PT" sz="11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blipFill>
                <a:blip r:embed="rId7"/>
                <a:stretch>
                  <a:fillRect l="-704" t="-1034" b="-275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40">
            <a:extLst>
              <a:ext uri="{FF2B5EF4-FFF2-40B4-BE49-F238E27FC236}">
                <a16:creationId xmlns:a16="http://schemas.microsoft.com/office/drawing/2014/main" id="{B9FDBACB-3845-432C-9978-AEBE9946502B}"/>
              </a:ext>
            </a:extLst>
          </p:cNvPr>
          <p:cNvSpPr txBox="1"/>
          <p:nvPr/>
        </p:nvSpPr>
        <p:spPr>
          <a:xfrm>
            <a:off x="8826495" y="4663249"/>
            <a:ext cx="221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5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72778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136761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Baseado no 0/1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knapscack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Preenchemos cada carrinha (ordenando-as por ordem decrescente de capacidade (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crescente de custo) com encomendas de forma a que soma das recompensas usadas fosse máxima. 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DD69F376-3C28-4C95-8985-FCFD60AE3887}"/>
              </a:ext>
            </a:extLst>
          </p:cNvPr>
          <p:cNvSpPr/>
          <p:nvPr/>
        </p:nvSpPr>
        <p:spPr>
          <a:xfrm>
            <a:off x="2675110" y="4419269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156487D-6F5F-49B1-AECE-C35512A95542}"/>
              </a:ext>
            </a:extLst>
          </p:cNvPr>
          <p:cNvSpPr/>
          <p:nvPr/>
        </p:nvSpPr>
        <p:spPr>
          <a:xfrm>
            <a:off x="2398632" y="460218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2353929" y="471025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E27544F1-D6F2-4696-BD71-99D25BDFFD87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45580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14875F-7F64-47D7-9598-1D1465C2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F346E4B4-B8C4-4F04-9DFB-F5C101C9D840}"/>
              </a:ext>
            </a:extLst>
          </p:cNvPr>
          <p:cNvSpPr txBox="1"/>
          <p:nvPr/>
        </p:nvSpPr>
        <p:spPr>
          <a:xfrm>
            <a:off x="434643" y="182019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4FD9D90-E0A7-4CB1-B78B-66DECC94DD4E}"/>
              </a:ext>
            </a:extLst>
          </p:cNvPr>
          <p:cNvSpPr txBox="1"/>
          <p:nvPr/>
        </p:nvSpPr>
        <p:spPr>
          <a:xfrm>
            <a:off x="736597" y="2586493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3F6337DB-E323-445F-8C22-C28442637F45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355546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1163</Words>
  <Application>Microsoft Office PowerPoint</Application>
  <PresentationFormat>Widescreen</PresentationFormat>
  <Paragraphs>220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Gill Sans</vt:lpstr>
      <vt:lpstr>Open Sans</vt:lpstr>
      <vt:lpstr>Poppins</vt:lpstr>
      <vt:lpstr>Poppins Medium</vt:lpstr>
      <vt:lpstr>Poppins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Miguel Tavares</cp:lastModifiedBy>
  <cp:revision>5</cp:revision>
  <dcterms:created xsi:type="dcterms:W3CDTF">2020-06-11T04:58:26Z</dcterms:created>
  <dcterms:modified xsi:type="dcterms:W3CDTF">2022-04-21T18:38:20Z</dcterms:modified>
</cp:coreProperties>
</file>